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7" r:id="rId2"/>
    <p:sldId id="289" r:id="rId3"/>
    <p:sldId id="290" r:id="rId4"/>
    <p:sldId id="330" r:id="rId5"/>
    <p:sldId id="329" r:id="rId6"/>
    <p:sldId id="303" r:id="rId7"/>
    <p:sldId id="328" r:id="rId8"/>
    <p:sldId id="322" r:id="rId9"/>
    <p:sldId id="325" r:id="rId10"/>
    <p:sldId id="326" r:id="rId1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04D61-E716-4BDD-810A-56F7AF25A326}" v="24" dt="2024-09-09T07:23:25.029"/>
    <p1510:client id="{A8625206-44B1-E44C-BC68-35945C097CC2}" v="79" dt="2024-09-09T07:23:01.369"/>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82" autoAdjust="0"/>
    <p:restoredTop sz="94660"/>
  </p:normalViewPr>
  <p:slideViewPr>
    <p:cSldViewPr snapToGrid="0">
      <p:cViewPr varScale="1">
        <p:scale>
          <a:sx n="88" d="100"/>
          <a:sy n="88" d="100"/>
        </p:scale>
        <p:origin x="350" y="62"/>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3A45BA1-980A-4507-BE5A-5C1E7C2FFD8F}" type="datetimeFigureOut">
              <a:rPr lang="en-US"/>
              <a:t>9/9/2024</a:t>
            </a:fld>
            <a:endParaRPr/>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5A3416D-7FED-43BC-AA7C-D92DBA01ED64}" type="datetimeFigureOut">
              <a:rPr lang="en-US"/>
              <a:t>9/9/2024</a:t>
            </a:fld>
            <a:endParaRP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9/9/2024</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9/9/2024</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9/9/2024</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9/9/2024</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9/9/2024</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9/9/2024</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9/9/2024</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9/9/2024</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9/9/2024</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9/9/2024</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9/9/2024</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9/9/2024</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9/9/2024</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7155" y="2428522"/>
            <a:ext cx="8253413" cy="1828800"/>
          </a:xfrm>
        </p:spPr>
        <p:txBody>
          <a:bodyPr>
            <a:normAutofit/>
          </a:bodyPr>
          <a:lstStyle/>
          <a:p>
            <a:pPr algn="ctr"/>
            <a:br>
              <a:rPr lang="en-US" dirty="0"/>
            </a:br>
            <a:r>
              <a:rPr lang="en-GB" dirty="0"/>
              <a:t>Your Brand New Class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7766" y="323849"/>
            <a:ext cx="1547813" cy="154781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237" y="338137"/>
            <a:ext cx="2981325" cy="1533525"/>
          </a:xfrm>
          <a:prstGeom prst="rect">
            <a:avLst/>
          </a:prstGeom>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Toys from home.</a:t>
            </a:r>
          </a:p>
        </p:txBody>
      </p:sp>
      <p:sp>
        <p:nvSpPr>
          <p:cNvPr id="3" name="Content Placeholder 2"/>
          <p:cNvSpPr>
            <a:spLocks noGrp="1"/>
          </p:cNvSpPr>
          <p:nvPr>
            <p:ph idx="1"/>
          </p:nvPr>
        </p:nvSpPr>
        <p:spPr/>
        <p:txBody>
          <a:bodyPr/>
          <a:lstStyle/>
          <a:p>
            <a:r>
              <a:rPr lang="en-GB" dirty="0"/>
              <a:t>We understand some children may require some toys/items as a comforter.  If possible try to discourage their favourite toys as it can be difficult for the teaching teams to ensure they go home.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166" y="3812750"/>
            <a:ext cx="2857500" cy="21431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4755" y="3812749"/>
            <a:ext cx="2260463" cy="2364213"/>
          </a:xfrm>
          <a:prstGeom prst="rect">
            <a:avLst/>
          </a:prstGeom>
        </p:spPr>
      </p:pic>
    </p:spTree>
    <p:extLst>
      <p:ext uri="{BB962C8B-B14F-4D97-AF65-F5344CB8AC3E}">
        <p14:creationId xmlns:p14="http://schemas.microsoft.com/office/powerpoint/2010/main" val="29706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200DA0F-8750-1332-A07D-2F19CC7841F8}"/>
              </a:ext>
            </a:extLst>
          </p:cNvPr>
          <p:cNvSpPr>
            <a:spLocks noGrp="1"/>
          </p:cNvSpPr>
          <p:nvPr>
            <p:ph idx="1"/>
          </p:nvPr>
        </p:nvSpPr>
        <p:spPr>
          <a:xfrm>
            <a:off x="1065214" y="1900767"/>
            <a:ext cx="10058400" cy="4229100"/>
          </a:xfrm>
        </p:spPr>
        <p:txBody>
          <a:bodyPr/>
          <a:lstStyle/>
          <a:p>
            <a:r>
              <a:rPr lang="en-GB" dirty="0"/>
              <a:t>We are so excited to tell you all</a:t>
            </a:r>
          </a:p>
          <a:p>
            <a:r>
              <a:rPr lang="en-GB" dirty="0"/>
              <a:t>In September you’re going to be a Bumblebee!</a:t>
            </a:r>
            <a:endParaRPr lang="en-US" dirty="0"/>
          </a:p>
        </p:txBody>
      </p:sp>
      <p:pic>
        <p:nvPicPr>
          <p:cNvPr id="2" name="Picture 1"/>
          <p:cNvPicPr>
            <a:picLocks noChangeAspect="1"/>
          </p:cNvPicPr>
          <p:nvPr/>
        </p:nvPicPr>
        <p:blipFill rotWithShape="1">
          <a:blip r:embed="rId2"/>
          <a:srcRect l="61658" t="37420" r="11542" b="25446"/>
          <a:stretch/>
        </p:blipFill>
        <p:spPr>
          <a:xfrm>
            <a:off x="3055123" y="3439886"/>
            <a:ext cx="3039291" cy="2368732"/>
          </a:xfrm>
          <a:prstGeom prst="rect">
            <a:avLst/>
          </a:prstGeom>
        </p:spPr>
      </p:pic>
    </p:spTree>
    <p:extLst>
      <p:ext uri="{BB962C8B-B14F-4D97-AF65-F5344CB8AC3E}">
        <p14:creationId xmlns:p14="http://schemas.microsoft.com/office/powerpoint/2010/main" val="89500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The brand new Bumblebee class will be at </a:t>
            </a:r>
            <a:r>
              <a:rPr lang="en-GB" dirty="0" err="1"/>
              <a:t>Hallwood</a:t>
            </a:r>
            <a:r>
              <a:rPr lang="en-GB" dirty="0"/>
              <a:t> Park, this is all new and exciting for us all!</a:t>
            </a:r>
          </a:p>
        </p:txBody>
      </p:sp>
      <p:sp>
        <p:nvSpPr>
          <p:cNvPr id="4" name="AutoShape 2" descr="Image previe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descr="Hallwood Park Primary School given inadequate rating by Ofsted | Runcorn  and Widnes World">
            <a:extLst>
              <a:ext uri="{FF2B5EF4-FFF2-40B4-BE49-F238E27FC236}">
                <a16:creationId xmlns:a16="http://schemas.microsoft.com/office/drawing/2014/main" id="{51017171-F864-9CA8-60FF-6B876F904B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97" b="29108"/>
          <a:stretch/>
        </p:blipFill>
        <p:spPr bwMode="auto">
          <a:xfrm>
            <a:off x="1065212" y="1674283"/>
            <a:ext cx="10058400" cy="4229100"/>
          </a:xfrm>
          <a:prstGeom prst="rect">
            <a:avLst/>
          </a:prstGeom>
          <a:solidFill>
            <a:srgbClr val="FFFFFF"/>
          </a:solidFill>
        </p:spPr>
      </p:pic>
    </p:spTree>
    <p:extLst>
      <p:ext uri="{BB962C8B-B14F-4D97-AF65-F5344CB8AC3E}">
        <p14:creationId xmlns:p14="http://schemas.microsoft.com/office/powerpoint/2010/main" val="293181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CFEDB-F435-EA1A-FFFC-D3A57CE5DF5B}"/>
              </a:ext>
            </a:extLst>
          </p:cNvPr>
          <p:cNvSpPr>
            <a:spLocks noGrp="1"/>
          </p:cNvSpPr>
          <p:nvPr>
            <p:ph type="title"/>
          </p:nvPr>
        </p:nvSpPr>
        <p:spPr/>
        <p:txBody>
          <a:bodyPr/>
          <a:lstStyle/>
          <a:p>
            <a:r>
              <a:rPr lang="en-GB"/>
              <a:t>Lets see what is behind the door!</a:t>
            </a:r>
            <a:endParaRPr lang="en-US"/>
          </a:p>
        </p:txBody>
      </p:sp>
      <p:pic>
        <p:nvPicPr>
          <p:cNvPr id="4" name="Content Placeholder 3">
            <a:extLst>
              <a:ext uri="{FF2B5EF4-FFF2-40B4-BE49-F238E27FC236}">
                <a16:creationId xmlns:a16="http://schemas.microsoft.com/office/drawing/2014/main" id="{3E227D0E-CCE3-E7B1-770D-207500168A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9303" y="1865367"/>
            <a:ext cx="5641415" cy="4229100"/>
          </a:xfrm>
        </p:spPr>
      </p:pic>
    </p:spTree>
    <p:extLst>
      <p:ext uri="{BB962C8B-B14F-4D97-AF65-F5344CB8AC3E}">
        <p14:creationId xmlns:p14="http://schemas.microsoft.com/office/powerpoint/2010/main" val="890678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8D6B4-46C2-0E0D-DF47-3BE89071A1B2}"/>
              </a:ext>
            </a:extLst>
          </p:cNvPr>
          <p:cNvSpPr>
            <a:spLocks noGrp="1"/>
          </p:cNvSpPr>
          <p:nvPr>
            <p:ph type="title"/>
          </p:nvPr>
        </p:nvSpPr>
        <p:spPr/>
        <p:txBody>
          <a:bodyPr/>
          <a:lstStyle/>
          <a:p>
            <a:r>
              <a:rPr lang="en-US" dirty="0"/>
              <a:t>This is Bumblebees class</a:t>
            </a:r>
          </a:p>
        </p:txBody>
      </p:sp>
      <p:pic>
        <p:nvPicPr>
          <p:cNvPr id="4" name="Content Placeholder 3">
            <a:extLst>
              <a:ext uri="{FF2B5EF4-FFF2-40B4-BE49-F238E27FC236}">
                <a16:creationId xmlns:a16="http://schemas.microsoft.com/office/drawing/2014/main" id="{8BC273A2-B059-F9F5-1EFC-0F5B9FC7EA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1708" y="1663690"/>
            <a:ext cx="2947791" cy="3932820"/>
          </a:xfrm>
        </p:spPr>
      </p:pic>
      <p:pic>
        <p:nvPicPr>
          <p:cNvPr id="5" name="Picture 4">
            <a:extLst>
              <a:ext uri="{FF2B5EF4-FFF2-40B4-BE49-F238E27FC236}">
                <a16:creationId xmlns:a16="http://schemas.microsoft.com/office/drawing/2014/main" id="{20D29E96-2249-93DE-FF3A-3F549E7A6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242" y="1663690"/>
            <a:ext cx="2947695" cy="3932820"/>
          </a:xfrm>
          <a:prstGeom prst="rect">
            <a:avLst/>
          </a:prstGeom>
        </p:spPr>
      </p:pic>
      <p:pic>
        <p:nvPicPr>
          <p:cNvPr id="6" name="Picture 5">
            <a:extLst>
              <a:ext uri="{FF2B5EF4-FFF2-40B4-BE49-F238E27FC236}">
                <a16:creationId xmlns:a16="http://schemas.microsoft.com/office/drawing/2014/main" id="{ADFABDC1-C743-BF3F-D36E-420553268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9337" y="1663690"/>
            <a:ext cx="2947695" cy="3932820"/>
          </a:xfrm>
          <a:prstGeom prst="rect">
            <a:avLst/>
          </a:prstGeom>
        </p:spPr>
      </p:pic>
    </p:spTree>
    <p:extLst>
      <p:ext uri="{BB962C8B-B14F-4D97-AF65-F5344CB8AC3E}">
        <p14:creationId xmlns:p14="http://schemas.microsoft.com/office/powerpoint/2010/main" val="3623733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You have already met me! My name is Stacey, I am your new teacher</a:t>
            </a:r>
          </a:p>
        </p:txBody>
      </p:sp>
      <p:sp>
        <p:nvSpPr>
          <p:cNvPr id="7" name="TextBox 6">
            <a:extLst>
              <a:ext uri="{FF2B5EF4-FFF2-40B4-BE49-F238E27FC236}">
                <a16:creationId xmlns:a16="http://schemas.microsoft.com/office/drawing/2014/main" id="{6D9070E3-0C31-4C2F-ACBA-CF1559A796B2}"/>
              </a:ext>
            </a:extLst>
          </p:cNvPr>
          <p:cNvSpPr txBox="1"/>
          <p:nvPr/>
        </p:nvSpPr>
        <p:spPr>
          <a:xfrm>
            <a:off x="5181600" y="2514600"/>
            <a:ext cx="1828800" cy="1828800"/>
          </a:xfrm>
          <a:prstGeom prst="rect">
            <a:avLst/>
          </a:prstGeom>
          <a:noFill/>
        </p:spPr>
        <p:txBody>
          <a:bodyPr wrap="square" rtlCol="0">
            <a:spAutoFit/>
          </a:bodyPr>
          <a:lstStyle/>
          <a:p>
            <a:pPr algn="l"/>
            <a:endParaRPr lang="en-US" dirty="0"/>
          </a:p>
        </p:txBody>
      </p:sp>
      <p:pic>
        <p:nvPicPr>
          <p:cNvPr id="4" name="Picture 3"/>
          <p:cNvPicPr>
            <a:picLocks noChangeAspect="1"/>
          </p:cNvPicPr>
          <p:nvPr/>
        </p:nvPicPr>
        <p:blipFill rotWithShape="1">
          <a:blip r:embed="rId2"/>
          <a:srcRect l="36663" t="25697" r="32974" b="5349"/>
          <a:stretch/>
        </p:blipFill>
        <p:spPr>
          <a:xfrm>
            <a:off x="4136572" y="2194561"/>
            <a:ext cx="3013166" cy="3849188"/>
          </a:xfrm>
          <a:prstGeom prst="rect">
            <a:avLst/>
          </a:prstGeom>
        </p:spPr>
      </p:pic>
    </p:spTree>
    <p:extLst>
      <p:ext uri="{BB962C8B-B14F-4D97-AF65-F5344CB8AC3E}">
        <p14:creationId xmlns:p14="http://schemas.microsoft.com/office/powerpoint/2010/main" val="585309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Your Teacher Assistants are</a:t>
            </a:r>
          </a:p>
        </p:txBody>
      </p:sp>
      <p:sp>
        <p:nvSpPr>
          <p:cNvPr id="7" name="TextBox 6">
            <a:extLst>
              <a:ext uri="{FF2B5EF4-FFF2-40B4-BE49-F238E27FC236}">
                <a16:creationId xmlns:a16="http://schemas.microsoft.com/office/drawing/2014/main" id="{215C57CD-E390-C759-A5B5-3AFDB9BE1613}"/>
              </a:ext>
            </a:extLst>
          </p:cNvPr>
          <p:cNvSpPr txBox="1"/>
          <p:nvPr/>
        </p:nvSpPr>
        <p:spPr>
          <a:xfrm>
            <a:off x="242448" y="4762060"/>
            <a:ext cx="22782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Coleen</a:t>
            </a:r>
          </a:p>
        </p:txBody>
      </p:sp>
      <p:sp>
        <p:nvSpPr>
          <p:cNvPr id="8" name="TextBox 7">
            <a:extLst>
              <a:ext uri="{FF2B5EF4-FFF2-40B4-BE49-F238E27FC236}">
                <a16:creationId xmlns:a16="http://schemas.microsoft.com/office/drawing/2014/main" id="{F186ABD5-BCE7-79D4-BBA9-1DABEBBBBA45}"/>
              </a:ext>
            </a:extLst>
          </p:cNvPr>
          <p:cNvSpPr txBox="1"/>
          <p:nvPr/>
        </p:nvSpPr>
        <p:spPr>
          <a:xfrm>
            <a:off x="2691347" y="476206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Alice</a:t>
            </a:r>
          </a:p>
        </p:txBody>
      </p:sp>
      <p:sp>
        <p:nvSpPr>
          <p:cNvPr id="9" name="TextBox 8">
            <a:extLst>
              <a:ext uri="{FF2B5EF4-FFF2-40B4-BE49-F238E27FC236}">
                <a16:creationId xmlns:a16="http://schemas.microsoft.com/office/drawing/2014/main" id="{5ABAF0C1-4B53-2BEF-3F17-9458806E85BE}"/>
              </a:ext>
            </a:extLst>
          </p:cNvPr>
          <p:cNvSpPr txBox="1"/>
          <p:nvPr/>
        </p:nvSpPr>
        <p:spPr>
          <a:xfrm>
            <a:off x="5515944" y="475693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Leanne (Monday- Wednesday)</a:t>
            </a:r>
          </a:p>
        </p:txBody>
      </p:sp>
      <p:sp>
        <p:nvSpPr>
          <p:cNvPr id="10" name="TextBox 9">
            <a:extLst>
              <a:ext uri="{FF2B5EF4-FFF2-40B4-BE49-F238E27FC236}">
                <a16:creationId xmlns:a16="http://schemas.microsoft.com/office/drawing/2014/main" id="{5ABAF0C1-4B53-2BEF-3F17-9458806E85BE}"/>
              </a:ext>
            </a:extLst>
          </p:cNvPr>
          <p:cNvSpPr txBox="1"/>
          <p:nvPr/>
        </p:nvSpPr>
        <p:spPr>
          <a:xfrm>
            <a:off x="8421939" y="475694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Jess (Thursday and Friday)</a:t>
            </a:r>
          </a:p>
        </p:txBody>
      </p:sp>
      <p:pic>
        <p:nvPicPr>
          <p:cNvPr id="3" name="Picture 2"/>
          <p:cNvPicPr>
            <a:picLocks noChangeAspect="1"/>
          </p:cNvPicPr>
          <p:nvPr/>
        </p:nvPicPr>
        <p:blipFill rotWithShape="1">
          <a:blip r:embed="rId2"/>
          <a:srcRect l="36839" t="26943" r="31797" b="5722"/>
          <a:stretch/>
        </p:blipFill>
        <p:spPr>
          <a:xfrm>
            <a:off x="3229866" y="2690580"/>
            <a:ext cx="1649332" cy="1991754"/>
          </a:xfrm>
          <a:prstGeom prst="rect">
            <a:avLst/>
          </a:prstGeom>
        </p:spPr>
      </p:pic>
      <p:pic>
        <p:nvPicPr>
          <p:cNvPr id="11" name="Picture 10"/>
          <p:cNvPicPr>
            <a:picLocks noChangeAspect="1"/>
          </p:cNvPicPr>
          <p:nvPr/>
        </p:nvPicPr>
        <p:blipFill rotWithShape="1">
          <a:blip r:embed="rId3"/>
          <a:srcRect l="36406" t="25123" r="32154" b="6140"/>
          <a:stretch/>
        </p:blipFill>
        <p:spPr>
          <a:xfrm>
            <a:off x="8895890" y="2571089"/>
            <a:ext cx="1777407" cy="2185851"/>
          </a:xfrm>
          <a:prstGeom prst="rect">
            <a:avLst/>
          </a:prstGeom>
        </p:spPr>
      </p:pic>
      <p:pic>
        <p:nvPicPr>
          <p:cNvPr id="12" name="Picture 11"/>
          <p:cNvPicPr>
            <a:picLocks noChangeAspect="1"/>
          </p:cNvPicPr>
          <p:nvPr/>
        </p:nvPicPr>
        <p:blipFill rotWithShape="1">
          <a:blip r:embed="rId4"/>
          <a:srcRect l="37234" t="24557" r="32382" b="7645"/>
          <a:stretch/>
        </p:blipFill>
        <p:spPr>
          <a:xfrm>
            <a:off x="707436" y="2697248"/>
            <a:ext cx="1565501" cy="1964911"/>
          </a:xfrm>
          <a:prstGeom prst="rect">
            <a:avLst/>
          </a:prstGeom>
        </p:spPr>
      </p:pic>
      <p:pic>
        <p:nvPicPr>
          <p:cNvPr id="13" name="Picture 12"/>
          <p:cNvPicPr>
            <a:picLocks noChangeAspect="1"/>
          </p:cNvPicPr>
          <p:nvPr/>
        </p:nvPicPr>
        <p:blipFill rotWithShape="1">
          <a:blip r:embed="rId5"/>
          <a:srcRect l="37030" t="21831" r="33927" b="16609"/>
          <a:stretch/>
        </p:blipFill>
        <p:spPr>
          <a:xfrm>
            <a:off x="6209235" y="2858295"/>
            <a:ext cx="1532747" cy="1827484"/>
          </a:xfrm>
          <a:prstGeom prst="rect">
            <a:avLst/>
          </a:prstGeom>
        </p:spPr>
      </p:pic>
    </p:spTree>
    <p:extLst>
      <p:ext uri="{BB962C8B-B14F-4D97-AF65-F5344CB8AC3E}">
        <p14:creationId xmlns:p14="http://schemas.microsoft.com/office/powerpoint/2010/main" val="301148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Information</a:t>
            </a:r>
            <a:br>
              <a:rPr lang="en-GB" sz="1600" dirty="0"/>
            </a:br>
            <a:r>
              <a:rPr lang="en-GB" sz="1600" dirty="0">
                <a:solidFill>
                  <a:srgbClr val="FF0000"/>
                </a:solidFill>
              </a:rPr>
              <a:t>Website www.brookfieldsschool.com</a:t>
            </a:r>
            <a:endParaRPr lang="en-GB" dirty="0">
              <a:solidFill>
                <a:srgbClr val="FF0000"/>
              </a:solidFill>
            </a:endParaRPr>
          </a:p>
        </p:txBody>
      </p:sp>
      <p:sp>
        <p:nvSpPr>
          <p:cNvPr id="3" name="Content Placeholder 2"/>
          <p:cNvSpPr>
            <a:spLocks noGrp="1"/>
          </p:cNvSpPr>
          <p:nvPr>
            <p:ph idx="1"/>
          </p:nvPr>
        </p:nvSpPr>
        <p:spPr>
          <a:xfrm>
            <a:off x="838200" y="1825624"/>
            <a:ext cx="10515600" cy="4845631"/>
          </a:xfrm>
        </p:spPr>
        <p:txBody>
          <a:bodyPr>
            <a:normAutofit/>
          </a:bodyPr>
          <a:lstStyle/>
          <a:p>
            <a:r>
              <a:rPr lang="en-GB" dirty="0"/>
              <a:t>School day starts at 9.00am-3pm. </a:t>
            </a:r>
          </a:p>
          <a:p>
            <a:r>
              <a:rPr lang="en-GB" dirty="0"/>
              <a:t>First day bring nappies and wipes (if applicable).</a:t>
            </a:r>
          </a:p>
          <a:p>
            <a:r>
              <a:rPr lang="en-GB" dirty="0"/>
              <a:t>Spare clothes to be kept at school. Please ensure names are in everything even shoes, coats, hats and scarves. EVERYTHING!</a:t>
            </a:r>
          </a:p>
          <a:p>
            <a:r>
              <a:rPr lang="en-GB" dirty="0"/>
              <a:t>For a school bag use a rucksack rather than a book bag, this holds everything and promotes independence </a:t>
            </a:r>
            <a:r>
              <a:rPr lang="en-GB" sz="1900" b="1" i="1" dirty="0"/>
              <a:t>(they can carry it themselves)</a:t>
            </a:r>
            <a:r>
              <a:rPr lang="en-GB" dirty="0"/>
              <a:t>.</a:t>
            </a:r>
          </a:p>
        </p:txBody>
      </p:sp>
    </p:spTree>
    <p:extLst>
      <p:ext uri="{BB962C8B-B14F-4D97-AF65-F5344CB8AC3E}">
        <p14:creationId xmlns:p14="http://schemas.microsoft.com/office/powerpoint/2010/main" val="193804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3992"/>
            <a:ext cx="10515600" cy="2893229"/>
          </a:xfrm>
        </p:spPr>
        <p:txBody>
          <a:bodyPr>
            <a:noAutofit/>
          </a:bodyPr>
          <a:lstStyle/>
          <a:p>
            <a:pPr algn="ctr"/>
            <a:r>
              <a:rPr lang="en-GB" dirty="0">
                <a:solidFill>
                  <a:srgbClr val="0070C0"/>
                </a:solidFill>
              </a:rPr>
              <a:t>Just some reminders</a:t>
            </a:r>
            <a:br>
              <a:rPr lang="en-GB" dirty="0">
                <a:solidFill>
                  <a:srgbClr val="0070C0"/>
                </a:solidFill>
              </a:rPr>
            </a:br>
            <a:r>
              <a:rPr lang="en-GB" dirty="0">
                <a:solidFill>
                  <a:srgbClr val="0070C0"/>
                </a:solidFill>
              </a:rPr>
              <a:t>Lunch and Snack</a:t>
            </a:r>
            <a:br>
              <a:rPr lang="en-GB" sz="2000" dirty="0">
                <a:solidFill>
                  <a:srgbClr val="0070C0"/>
                </a:solidFill>
              </a:rPr>
            </a:br>
            <a:r>
              <a:rPr lang="en-GB" sz="2000" dirty="0">
                <a:solidFill>
                  <a:srgbClr val="FF0000"/>
                </a:solidFill>
              </a:rPr>
              <a:t>Will get free school meal (</a:t>
            </a:r>
            <a:r>
              <a:rPr lang="en-GB" sz="1800" i="1" dirty="0">
                <a:solidFill>
                  <a:srgbClr val="FF0000"/>
                </a:solidFill>
              </a:rPr>
              <a:t>you will get vouchers for the holidays but you must ensure you have signed up via the Halton borough council site/ under free school meals.)</a:t>
            </a:r>
            <a:br>
              <a:rPr lang="en-GB" sz="1800" i="1" dirty="0">
                <a:solidFill>
                  <a:srgbClr val="FF0000"/>
                </a:solidFill>
              </a:rPr>
            </a:br>
            <a:br>
              <a:rPr lang="en-GB" sz="1800" i="1" dirty="0">
                <a:solidFill>
                  <a:srgbClr val="FF0000"/>
                </a:solidFill>
              </a:rPr>
            </a:br>
            <a:r>
              <a:rPr lang="en-GB" sz="2000" i="1" dirty="0">
                <a:solidFill>
                  <a:srgbClr val="FF0000"/>
                </a:solidFill>
              </a:rPr>
              <a:t>C</a:t>
            </a:r>
            <a:r>
              <a:rPr lang="en-GB" sz="2000" dirty="0">
                <a:solidFill>
                  <a:srgbClr val="FF0000"/>
                </a:solidFill>
              </a:rPr>
              <a:t>hildren on packed lunch will also get a lunch and we will place it near to them to encourage them.</a:t>
            </a:r>
            <a:br>
              <a:rPr lang="en-GB" sz="2000" dirty="0">
                <a:solidFill>
                  <a:srgbClr val="FF0000"/>
                </a:solidFill>
              </a:rPr>
            </a:br>
            <a:br>
              <a:rPr lang="en-GB" sz="2000" dirty="0">
                <a:solidFill>
                  <a:srgbClr val="FF0000"/>
                </a:solidFill>
              </a:rPr>
            </a:br>
            <a:r>
              <a:rPr lang="en-GB" sz="2000" dirty="0">
                <a:solidFill>
                  <a:srgbClr val="FF0000"/>
                </a:solidFill>
              </a:rPr>
              <a:t>Snack is £3.00 per week (</a:t>
            </a:r>
            <a:r>
              <a:rPr lang="en-GB" sz="1200" i="1" dirty="0">
                <a:solidFill>
                  <a:srgbClr val="FF0000"/>
                </a:solidFill>
              </a:rPr>
              <a:t>pay per term  PAYMENTS TO BE MADE through the school gateway app)</a:t>
            </a:r>
            <a:r>
              <a:rPr lang="en-GB" sz="2000" dirty="0">
                <a:solidFill>
                  <a:srgbClr val="FF0000"/>
                </a:solidFill>
              </a:rPr>
              <a:t> our admin department will contact you to sign you up to this service</a:t>
            </a:r>
            <a:br>
              <a:rPr lang="en-GB" sz="2000" dirty="0">
                <a:solidFill>
                  <a:srgbClr val="FF0000"/>
                </a:solidFill>
              </a:rPr>
            </a:br>
            <a:br>
              <a:rPr lang="en-GB" sz="2000" dirty="0">
                <a:solidFill>
                  <a:srgbClr val="7030A0"/>
                </a:solidFill>
              </a:rPr>
            </a:br>
            <a:r>
              <a:rPr lang="en-GB" sz="2000" dirty="0">
                <a:solidFill>
                  <a:srgbClr val="0070C0"/>
                </a:solidFill>
              </a:rPr>
              <a:t> </a:t>
            </a:r>
            <a:r>
              <a:rPr lang="en-GB" sz="2000" dirty="0">
                <a:solidFill>
                  <a:srgbClr val="7030A0"/>
                </a:solidFill>
              </a:rPr>
              <a:t>please see our website or contact school for information on how to do this.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6921" y="4129299"/>
            <a:ext cx="3530801" cy="2579646"/>
          </a:xfrm>
        </p:spPr>
      </p:pic>
    </p:spTree>
    <p:extLst>
      <p:ext uri="{BB962C8B-B14F-4D97-AF65-F5344CB8AC3E}">
        <p14:creationId xmlns:p14="http://schemas.microsoft.com/office/powerpoint/2010/main" val="63202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475</TotalTime>
  <Words>189</Words>
  <Application>Microsoft Office PowerPoint</Application>
  <PresentationFormat>Widescreen</PresentationFormat>
  <Paragraphs>19</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Nature Illustration 16x9</vt:lpstr>
      <vt:lpstr> Your Brand New Class</vt:lpstr>
      <vt:lpstr>PowerPoint Presentation</vt:lpstr>
      <vt:lpstr>The brand new Bumblebee class will be at Hallwood Park, this is all new and exciting for us all!</vt:lpstr>
      <vt:lpstr>Lets see what is behind the door!</vt:lpstr>
      <vt:lpstr>This is Bumblebees class</vt:lpstr>
      <vt:lpstr>You have already met me! My name is Stacey, I am your new teacher</vt:lpstr>
      <vt:lpstr>Your Teacher Assistants are</vt:lpstr>
      <vt:lpstr>Information Website www.brookfieldsschool.com</vt:lpstr>
      <vt:lpstr>Just some reminders Lunch and Snack Will get free school meal (you will get vouchers for the holidays but you must ensure you have signed up via the Halton borough council site/ under free school meals.)  Children on packed lunch will also get a lunch and we will place it near to them to encourage them.  Snack is £3.00 per week (pay per term  PAYMENTS TO BE MADE through the school gateway app) our admin department will contact you to sign you up to this service   please see our website or contact school for information on how to do this.</vt:lpstr>
      <vt:lpstr>Toys from home.</vt:lpstr>
    </vt:vector>
  </TitlesOfParts>
  <Company>Halton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Recovery Curriculum</dc:title>
  <dc:creator>Brookfields - Deputy Head</dc:creator>
  <cp:lastModifiedBy>Stacey Barnes (Brookfields Staff)</cp:lastModifiedBy>
  <cp:revision>101</cp:revision>
  <cp:lastPrinted>2024-06-12T08:40:30Z</cp:lastPrinted>
  <dcterms:created xsi:type="dcterms:W3CDTF">2020-05-21T08:10:42Z</dcterms:created>
  <dcterms:modified xsi:type="dcterms:W3CDTF">2024-09-09T07:24:18Z</dcterms:modified>
</cp:coreProperties>
</file>