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63" r:id="rId6"/>
    <p:sldId id="264" r:id="rId7"/>
    <p:sldId id="257" r:id="rId8"/>
    <p:sldId id="258" r:id="rId9"/>
    <p:sldId id="259" r:id="rId10"/>
    <p:sldId id="260" r:id="rId11"/>
    <p:sldId id="261" r:id="rId12"/>
    <p:sldId id="262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EE0AF-AF22-4310-83F4-6FEDB86FA698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C2C53-8592-42D5-A293-F41923E90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283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B3E8F-8C82-404E-87D5-5007B73F0D87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55A5-559C-47CF-8605-C9680E8AD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493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B3E8F-8C82-404E-87D5-5007B73F0D87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55A5-559C-47CF-8605-C9680E8AD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157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B3E8F-8C82-404E-87D5-5007B73F0D87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55A5-559C-47CF-8605-C9680E8AD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460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B3E8F-8C82-404E-87D5-5007B73F0D87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55A5-559C-47CF-8605-C9680E8AD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526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B3E8F-8C82-404E-87D5-5007B73F0D87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55A5-559C-47CF-8605-C9680E8AD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530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B3E8F-8C82-404E-87D5-5007B73F0D87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55A5-559C-47CF-8605-C9680E8AD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522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B3E8F-8C82-404E-87D5-5007B73F0D87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55A5-559C-47CF-8605-C9680E8AD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909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B3E8F-8C82-404E-87D5-5007B73F0D87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55A5-559C-47CF-8605-C9680E8AD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90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B3E8F-8C82-404E-87D5-5007B73F0D87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55A5-559C-47CF-8605-C9680E8AD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375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B3E8F-8C82-404E-87D5-5007B73F0D87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55A5-559C-47CF-8605-C9680E8AD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389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B3E8F-8C82-404E-87D5-5007B73F0D87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55A5-559C-47CF-8605-C9680E8AD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23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B3E8F-8C82-404E-87D5-5007B73F0D87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D55A5-559C-47CF-8605-C9680E8AD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984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emf"/><Relationship Id="rId10" Type="http://schemas.openxmlformats.org/officeDocument/2006/relationships/image" Target="../media/image9.png"/><Relationship Id="rId4" Type="http://schemas.openxmlformats.org/officeDocument/2006/relationships/image" Target="../media/image3.emf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18" Type="http://schemas.openxmlformats.org/officeDocument/2006/relationships/image" Target="../media/image29.png"/><Relationship Id="rId3" Type="http://schemas.openxmlformats.org/officeDocument/2006/relationships/image" Target="../media/image14.png"/><Relationship Id="rId21" Type="http://schemas.openxmlformats.org/officeDocument/2006/relationships/image" Target="../media/image32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25" Type="http://schemas.openxmlformats.org/officeDocument/2006/relationships/image" Target="../media/image36.png"/><Relationship Id="rId2" Type="http://schemas.openxmlformats.org/officeDocument/2006/relationships/image" Target="../media/image13.png"/><Relationship Id="rId16" Type="http://schemas.openxmlformats.org/officeDocument/2006/relationships/image" Target="../media/image27.png"/><Relationship Id="rId20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24" Type="http://schemas.openxmlformats.org/officeDocument/2006/relationships/image" Target="../media/image35.png"/><Relationship Id="rId5" Type="http://schemas.openxmlformats.org/officeDocument/2006/relationships/image" Target="../media/image16.png"/><Relationship Id="rId15" Type="http://schemas.openxmlformats.org/officeDocument/2006/relationships/image" Target="../media/image26.png"/><Relationship Id="rId23" Type="http://schemas.openxmlformats.org/officeDocument/2006/relationships/image" Target="../media/image34.png"/><Relationship Id="rId10" Type="http://schemas.openxmlformats.org/officeDocument/2006/relationships/image" Target="../media/image21.png"/><Relationship Id="rId19" Type="http://schemas.openxmlformats.org/officeDocument/2006/relationships/image" Target="../media/image30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Relationship Id="rId22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hyperlink" Target="http://www.google.co.uk/url?sa=i&amp;rct=j&amp;q=&amp;esrc=s&amp;source=images&amp;cd=&amp;cad=rja&amp;uact=8&amp;ved=0ahUKEwjE-9yTyJLVAhUOnRQKHewRDMEQjRwIBw&amp;url=http://www.clker.com/clipart-cartoon-cloud.html&amp;psig=AFQjCNH107P0cYfHF3t7eHpAxX8uJvPHZw&amp;ust=150045810156432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3648" y="476672"/>
            <a:ext cx="612068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How I deal with my Anxiety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83768" y="2708920"/>
            <a:ext cx="3456384" cy="33843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Insert picture of you here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770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1340768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This is how I have dealt with my anxiety and</a:t>
            </a:r>
          </a:p>
          <a:p>
            <a:pPr algn="ctr"/>
            <a:r>
              <a:rPr lang="en-GB" sz="2000" dirty="0" smtClean="0"/>
              <a:t>I know I can learn other new strategies if I need to. </a:t>
            </a:r>
            <a:endParaRPr lang="en-GB" sz="2000" dirty="0"/>
          </a:p>
        </p:txBody>
      </p:sp>
      <p:sp>
        <p:nvSpPr>
          <p:cNvPr id="5" name="Rectangle 4"/>
          <p:cNvSpPr/>
          <p:nvPr/>
        </p:nvSpPr>
        <p:spPr>
          <a:xfrm>
            <a:off x="2843808" y="2852936"/>
            <a:ext cx="3312368" cy="27363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Insert your SMILING face here.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287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62666" y="116632"/>
            <a:ext cx="66186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How I am feeling now: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590" y="1452893"/>
            <a:ext cx="769792" cy="89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590" y="3191030"/>
            <a:ext cx="999360" cy="1030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886" y="2608256"/>
            <a:ext cx="820216" cy="88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995613"/>
            <a:ext cx="925190" cy="995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3949" y="4626546"/>
            <a:ext cx="936104" cy="1131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0307" y="2266520"/>
            <a:ext cx="936104" cy="883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486" y="5217710"/>
            <a:ext cx="136189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411" y="4121626"/>
            <a:ext cx="816091" cy="88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149692"/>
            <a:ext cx="1052513" cy="1083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7494" y="5020093"/>
            <a:ext cx="901848" cy="1070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191030"/>
            <a:ext cx="987440" cy="937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9870" y="1273333"/>
            <a:ext cx="829472" cy="90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6949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12849" y="116632"/>
            <a:ext cx="55183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Possible Strategie</a:t>
            </a:r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780928"/>
            <a:ext cx="989063" cy="848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6967" y="5415349"/>
            <a:ext cx="933095" cy="792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432" y="3515572"/>
            <a:ext cx="904163" cy="78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126" y="3154478"/>
            <a:ext cx="929291" cy="85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8573" y="3316364"/>
            <a:ext cx="984555" cy="848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0991" y="2165140"/>
            <a:ext cx="894752" cy="800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0169" y="2882387"/>
            <a:ext cx="900114" cy="7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052" y="1552244"/>
            <a:ext cx="965100" cy="879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3408" y="1372586"/>
            <a:ext cx="979594" cy="834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384709"/>
            <a:ext cx="922387" cy="813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886223"/>
            <a:ext cx="932134" cy="838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6000" y="4164219"/>
            <a:ext cx="1043136" cy="741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693" y="1183095"/>
            <a:ext cx="1004722" cy="861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726" y="5560593"/>
            <a:ext cx="890356" cy="864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7476" y="1114219"/>
            <a:ext cx="870223" cy="766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404" y="4863383"/>
            <a:ext cx="975183" cy="858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925" y="4534893"/>
            <a:ext cx="900315" cy="880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867687"/>
            <a:ext cx="847284" cy="772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8638" y="5765318"/>
            <a:ext cx="911947" cy="764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0538" y="4478459"/>
            <a:ext cx="854797" cy="769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4611" y="1186611"/>
            <a:ext cx="928886" cy="80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561237"/>
            <a:ext cx="894978" cy="657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39" y="4488629"/>
            <a:ext cx="971178" cy="799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764" y="1247929"/>
            <a:ext cx="820684" cy="897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1377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971600" y="476672"/>
            <a:ext cx="1440160" cy="1180931"/>
            <a:chOff x="971600" y="476672"/>
            <a:chExt cx="1440160" cy="1180931"/>
          </a:xfrm>
        </p:grpSpPr>
        <p:sp>
          <p:nvSpPr>
            <p:cNvPr id="4" name="Rounded Rectangle 3"/>
            <p:cNvSpPr/>
            <p:nvPr/>
          </p:nvSpPr>
          <p:spPr>
            <a:xfrm>
              <a:off x="971600" y="476672"/>
              <a:ext cx="1440160" cy="1180931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423818" y="605472"/>
              <a:ext cx="5357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5</a:t>
              </a:r>
              <a:endPara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971600" y="1657603"/>
            <a:ext cx="1440160" cy="1180931"/>
            <a:chOff x="971600" y="1657603"/>
            <a:chExt cx="1440160" cy="1180931"/>
          </a:xfrm>
        </p:grpSpPr>
        <p:sp>
          <p:nvSpPr>
            <p:cNvPr id="7" name="Rounded Rectangle 6"/>
            <p:cNvSpPr/>
            <p:nvPr/>
          </p:nvSpPr>
          <p:spPr>
            <a:xfrm>
              <a:off x="971600" y="1657603"/>
              <a:ext cx="1440160" cy="1180931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423818" y="1786403"/>
              <a:ext cx="5357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4</a:t>
              </a:r>
              <a:endPara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971600" y="2838534"/>
            <a:ext cx="1440160" cy="1180931"/>
            <a:chOff x="971600" y="2838534"/>
            <a:chExt cx="1440160" cy="1180931"/>
          </a:xfrm>
        </p:grpSpPr>
        <p:sp>
          <p:nvSpPr>
            <p:cNvPr id="8" name="Rounded Rectangle 7"/>
            <p:cNvSpPr/>
            <p:nvPr/>
          </p:nvSpPr>
          <p:spPr>
            <a:xfrm>
              <a:off x="971600" y="2838534"/>
              <a:ext cx="1440160" cy="118093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23817" y="2967335"/>
              <a:ext cx="5357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3</a:t>
              </a:r>
              <a:endPara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971600" y="4019466"/>
            <a:ext cx="1440160" cy="1180931"/>
            <a:chOff x="971600" y="4019466"/>
            <a:chExt cx="1440160" cy="1180931"/>
          </a:xfrm>
        </p:grpSpPr>
        <p:sp>
          <p:nvSpPr>
            <p:cNvPr id="6" name="Rounded Rectangle 5"/>
            <p:cNvSpPr/>
            <p:nvPr/>
          </p:nvSpPr>
          <p:spPr>
            <a:xfrm>
              <a:off x="971600" y="4019466"/>
              <a:ext cx="1440160" cy="1180931"/>
            </a:xfrm>
            <a:prstGeom prst="roundRect">
              <a:avLst/>
            </a:prstGeom>
            <a:solidFill>
              <a:srgbClr val="F3F329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423816" y="4148266"/>
              <a:ext cx="5357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2</a:t>
              </a:r>
              <a:endPara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971600" y="5200397"/>
            <a:ext cx="1440160" cy="1180931"/>
            <a:chOff x="971600" y="5200397"/>
            <a:chExt cx="1440160" cy="1180931"/>
          </a:xfrm>
        </p:grpSpPr>
        <p:sp>
          <p:nvSpPr>
            <p:cNvPr id="5" name="Rounded Rectangle 4"/>
            <p:cNvSpPr/>
            <p:nvPr/>
          </p:nvSpPr>
          <p:spPr>
            <a:xfrm>
              <a:off x="971600" y="5200397"/>
              <a:ext cx="1440160" cy="1180931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423818" y="5329197"/>
              <a:ext cx="5357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1</a:t>
              </a:r>
              <a:endPara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2987824" y="836712"/>
            <a:ext cx="51125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 smtClean="0"/>
              <a:t>My anxiety has 5 stages and I have a way to deal with each of these. </a:t>
            </a:r>
          </a:p>
          <a:p>
            <a:pPr>
              <a:lnSpc>
                <a:spcPct val="150000"/>
              </a:lnSpc>
            </a:pPr>
            <a:endParaRPr lang="en-GB" sz="2000" dirty="0" smtClean="0"/>
          </a:p>
          <a:p>
            <a:pPr>
              <a:lnSpc>
                <a:spcPct val="150000"/>
              </a:lnSpc>
            </a:pPr>
            <a:r>
              <a:rPr lang="en-GB" sz="2000" b="1" dirty="0" smtClean="0">
                <a:solidFill>
                  <a:srgbClr val="FF0000"/>
                </a:solidFill>
              </a:rPr>
              <a:t>5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dirty="0" smtClean="0"/>
              <a:t>is my </a:t>
            </a:r>
            <a:r>
              <a:rPr lang="en-GB" sz="2000" dirty="0" smtClean="0">
                <a:solidFill>
                  <a:srgbClr val="FF0000"/>
                </a:solidFill>
              </a:rPr>
              <a:t>RED ALERT</a:t>
            </a:r>
            <a:r>
              <a:rPr lang="en-GB" sz="2000" dirty="0" smtClean="0"/>
              <a:t>, this is when I am too upset and my anxiety feels too much.</a:t>
            </a:r>
          </a:p>
          <a:p>
            <a:pPr>
              <a:lnSpc>
                <a:spcPct val="150000"/>
              </a:lnSpc>
            </a:pPr>
            <a:r>
              <a:rPr lang="en-GB" sz="2000" b="1" dirty="0" smtClean="0">
                <a:solidFill>
                  <a:srgbClr val="FFC000"/>
                </a:solidFill>
              </a:rPr>
              <a:t>4</a:t>
            </a:r>
            <a:r>
              <a:rPr lang="en-GB" sz="2000" dirty="0" smtClean="0"/>
              <a:t> is when I can become really upset.</a:t>
            </a:r>
          </a:p>
          <a:p>
            <a:pPr>
              <a:lnSpc>
                <a:spcPct val="150000"/>
              </a:lnSpc>
            </a:pPr>
            <a:r>
              <a:rPr lang="en-GB" sz="2000" b="1" dirty="0" smtClean="0">
                <a:solidFill>
                  <a:srgbClr val="00B0F0"/>
                </a:solidFill>
              </a:rPr>
              <a:t>3</a:t>
            </a:r>
            <a:r>
              <a:rPr lang="en-GB" sz="2000" dirty="0" smtClean="0"/>
              <a:t> is when I can feel myself becoming really anxious.</a:t>
            </a:r>
          </a:p>
          <a:p>
            <a:pPr>
              <a:lnSpc>
                <a:spcPct val="150000"/>
              </a:lnSpc>
            </a:pPr>
            <a:r>
              <a:rPr lang="en-GB" sz="2000" b="1" dirty="0" smtClean="0">
                <a:solidFill>
                  <a:srgbClr val="F3F329"/>
                </a:solidFill>
              </a:rPr>
              <a:t>2</a:t>
            </a:r>
            <a:r>
              <a:rPr lang="en-GB" sz="2000" dirty="0" smtClean="0"/>
              <a:t> is when I am able to manage myself.</a:t>
            </a:r>
          </a:p>
          <a:p>
            <a:pPr>
              <a:lnSpc>
                <a:spcPct val="150000"/>
              </a:lnSpc>
            </a:pPr>
            <a:r>
              <a:rPr lang="en-GB" sz="2000" b="1" dirty="0" smtClean="0">
                <a:solidFill>
                  <a:srgbClr val="92D050"/>
                </a:solidFill>
              </a:rPr>
              <a:t>1</a:t>
            </a:r>
            <a:r>
              <a:rPr lang="en-GB" sz="2000" dirty="0" smtClean="0"/>
              <a:t> is when I am calm.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7304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23528" y="208324"/>
            <a:ext cx="1440160" cy="1180931"/>
            <a:chOff x="971600" y="5200397"/>
            <a:chExt cx="1440160" cy="1180931"/>
          </a:xfrm>
        </p:grpSpPr>
        <p:sp>
          <p:nvSpPr>
            <p:cNvPr id="5" name="Rounded Rectangle 4"/>
            <p:cNvSpPr/>
            <p:nvPr/>
          </p:nvSpPr>
          <p:spPr>
            <a:xfrm>
              <a:off x="971600" y="5200397"/>
              <a:ext cx="1440160" cy="1180931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423818" y="5329197"/>
              <a:ext cx="5357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1</a:t>
              </a:r>
              <a:endPara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4258185" y="188640"/>
            <a:ext cx="2304256" cy="22322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Insert picture here of you and what makes you happy.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63688" y="2679746"/>
            <a:ext cx="51845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 smtClean="0"/>
              <a:t>Sometimes I don’t feel anxious and I have lots of happy feelings, I feel like this when … </a:t>
            </a:r>
            <a:endParaRPr lang="en-GB" sz="2000" dirty="0"/>
          </a:p>
        </p:txBody>
      </p:sp>
      <p:sp>
        <p:nvSpPr>
          <p:cNvPr id="2" name="Rectangle 1"/>
          <p:cNvSpPr/>
          <p:nvPr/>
        </p:nvSpPr>
        <p:spPr>
          <a:xfrm>
            <a:off x="827584" y="4581128"/>
            <a:ext cx="2088232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EXAMPLE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19872" y="4581128"/>
            <a:ext cx="2088232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EXAMPLE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12160" y="4581128"/>
            <a:ext cx="2088232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EXAMPLE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840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39"/>
            <a:ext cx="1470025" cy="156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88639"/>
            <a:ext cx="2328863" cy="2255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770232" y="692696"/>
            <a:ext cx="22500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Insert a picture of you</a:t>
            </a:r>
            <a:r>
              <a:rPr lang="en-GB" dirty="0">
                <a:solidFill>
                  <a:srgbClr val="FF0000"/>
                </a:solidFill>
              </a:rPr>
              <a:t/>
            </a:r>
            <a:br>
              <a:rPr lang="en-GB" dirty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>here using a breaking</a:t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>         technique.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5576" y="2924944"/>
            <a:ext cx="74888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 smtClean="0"/>
              <a:t>Sometimes I feel a little worried and a little bit anxious, but I still have control over my anxiety, so I am able to calm myself down by … </a:t>
            </a:r>
            <a:endParaRPr lang="en-GB" sz="2000" dirty="0"/>
          </a:p>
        </p:txBody>
      </p:sp>
      <p:sp>
        <p:nvSpPr>
          <p:cNvPr id="6" name="Rectangle 5"/>
          <p:cNvSpPr/>
          <p:nvPr/>
        </p:nvSpPr>
        <p:spPr>
          <a:xfrm>
            <a:off x="899592" y="4581128"/>
            <a:ext cx="2088232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EXAMPLE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19872" y="4593630"/>
            <a:ext cx="2088232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EXAMPLE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13044" y="4582123"/>
            <a:ext cx="2088232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EXAMPLE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361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84436" y="527680"/>
            <a:ext cx="2304256" cy="22322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51520" y="213657"/>
            <a:ext cx="1440160" cy="1180931"/>
            <a:chOff x="971600" y="2838534"/>
            <a:chExt cx="1440160" cy="1180931"/>
          </a:xfrm>
        </p:grpSpPr>
        <p:sp>
          <p:nvSpPr>
            <p:cNvPr id="6" name="Rounded Rectangle 5"/>
            <p:cNvSpPr/>
            <p:nvPr/>
          </p:nvSpPr>
          <p:spPr>
            <a:xfrm>
              <a:off x="971600" y="2838534"/>
              <a:ext cx="1440160" cy="118093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423817" y="2967335"/>
              <a:ext cx="5357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3</a:t>
              </a:r>
              <a:endPara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84136" y="3068960"/>
            <a:ext cx="80203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 smtClean="0"/>
              <a:t>Sometimes I can feel ________________. Sometimes my heart feels like its beating quicker or _____________________. When this happens I don’t feel like I have good control over my anxiety. When this happens I can …</a:t>
            </a:r>
            <a:endParaRPr lang="en-GB" sz="2000" dirty="0"/>
          </a:p>
        </p:txBody>
      </p:sp>
      <p:pic>
        <p:nvPicPr>
          <p:cNvPr id="2050" name="Picture 2" descr="Image result for cartoon cloud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4352" y="296649"/>
            <a:ext cx="1926120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val 9"/>
          <p:cNvSpPr/>
          <p:nvPr/>
        </p:nvSpPr>
        <p:spPr>
          <a:xfrm>
            <a:off x="6644824" y="7510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6187843" y="859024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5751036" y="1003037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3509976" y="118306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Insert picture of</a:t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>      you here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89360" y="556766"/>
            <a:ext cx="9361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>
                <a:solidFill>
                  <a:srgbClr val="FF0000"/>
                </a:solidFill>
              </a:rPr>
              <a:t>Insert picture</a:t>
            </a:r>
            <a:br>
              <a:rPr lang="en-GB" sz="1050" dirty="0" smtClean="0">
                <a:solidFill>
                  <a:srgbClr val="FF0000"/>
                </a:solidFill>
              </a:rPr>
            </a:br>
            <a:r>
              <a:rPr lang="en-GB" sz="1050" dirty="0" smtClean="0">
                <a:solidFill>
                  <a:srgbClr val="FF0000"/>
                </a:solidFill>
              </a:rPr>
              <a:t>    of what </a:t>
            </a:r>
            <a:br>
              <a:rPr lang="en-GB" sz="1050" dirty="0" smtClean="0">
                <a:solidFill>
                  <a:srgbClr val="FF0000"/>
                </a:solidFill>
              </a:rPr>
            </a:br>
            <a:r>
              <a:rPr lang="en-GB" sz="1050" dirty="0" smtClean="0">
                <a:solidFill>
                  <a:srgbClr val="FF0000"/>
                </a:solidFill>
              </a:rPr>
              <a:t>  makes you </a:t>
            </a:r>
            <a:br>
              <a:rPr lang="en-GB" sz="1050" dirty="0" smtClean="0">
                <a:solidFill>
                  <a:srgbClr val="FF0000"/>
                </a:solidFill>
              </a:rPr>
            </a:br>
            <a:r>
              <a:rPr lang="en-GB" sz="1050" dirty="0" smtClean="0">
                <a:solidFill>
                  <a:srgbClr val="FF0000"/>
                </a:solidFill>
              </a:rPr>
              <a:t>      happy.</a:t>
            </a:r>
            <a:endParaRPr lang="en-GB" sz="1050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27584" y="4721066"/>
            <a:ext cx="2088232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EXAMPLE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19872" y="4725144"/>
            <a:ext cx="2088232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EXAMPLE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926865" y="4725144"/>
            <a:ext cx="2088232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EXAMPLE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282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23528" y="188640"/>
            <a:ext cx="1440160" cy="1180931"/>
            <a:chOff x="971600" y="1657603"/>
            <a:chExt cx="1440160" cy="1180931"/>
          </a:xfrm>
        </p:grpSpPr>
        <p:sp>
          <p:nvSpPr>
            <p:cNvPr id="5" name="Rounded Rectangle 4"/>
            <p:cNvSpPr/>
            <p:nvPr/>
          </p:nvSpPr>
          <p:spPr>
            <a:xfrm>
              <a:off x="971600" y="1657603"/>
              <a:ext cx="1440160" cy="1180931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423818" y="1786403"/>
              <a:ext cx="5357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4</a:t>
              </a:r>
              <a:endPara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4139952" y="320888"/>
            <a:ext cx="2304256" cy="22322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Insert picture of you here when you are upset or angry.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2852936"/>
            <a:ext cx="84249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 smtClean="0"/>
              <a:t>Sometimes I can get really upset and angry. This is because I am feeling </a:t>
            </a:r>
            <a:r>
              <a:rPr lang="en-GB" sz="2000" dirty="0" smtClean="0">
                <a:solidFill>
                  <a:srgbClr val="FF0000"/>
                </a:solidFill>
              </a:rPr>
              <a:t>REALLY</a:t>
            </a:r>
            <a:r>
              <a:rPr lang="en-GB" sz="2000" dirty="0" smtClean="0"/>
              <a:t> anxious and this is when I have little control over my anxiety. I might start to  __________________. To help me calm down I will </a:t>
            </a:r>
            <a:r>
              <a:rPr lang="en-GB" sz="2000" dirty="0" smtClean="0">
                <a:solidFill>
                  <a:srgbClr val="FF0000"/>
                </a:solidFill>
              </a:rPr>
              <a:t>need</a:t>
            </a:r>
            <a:r>
              <a:rPr lang="en-GB" sz="2000" dirty="0" smtClean="0"/>
              <a:t> </a:t>
            </a:r>
            <a:r>
              <a:rPr lang="en-GB" sz="2000" dirty="0" smtClean="0">
                <a:solidFill>
                  <a:srgbClr val="FF0000"/>
                </a:solidFill>
              </a:rPr>
              <a:t>encouragement</a:t>
            </a:r>
            <a:r>
              <a:rPr lang="en-GB" sz="2000" dirty="0" smtClean="0"/>
              <a:t> to…</a:t>
            </a:r>
            <a:endParaRPr lang="en-GB" sz="2000" dirty="0"/>
          </a:p>
        </p:txBody>
      </p:sp>
      <p:sp>
        <p:nvSpPr>
          <p:cNvPr id="9" name="Rectangle 8"/>
          <p:cNvSpPr/>
          <p:nvPr/>
        </p:nvSpPr>
        <p:spPr>
          <a:xfrm>
            <a:off x="827584" y="4797152"/>
            <a:ext cx="2088232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EXAMPLE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19872" y="4797152"/>
            <a:ext cx="2088232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EXAMPLE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12160" y="4797152"/>
            <a:ext cx="2088232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EXAMPLE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88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95536" y="260648"/>
            <a:ext cx="1440160" cy="1180931"/>
            <a:chOff x="971600" y="476672"/>
            <a:chExt cx="1440160" cy="1180931"/>
          </a:xfrm>
        </p:grpSpPr>
        <p:sp>
          <p:nvSpPr>
            <p:cNvPr id="5" name="Rounded Rectangle 4"/>
            <p:cNvSpPr/>
            <p:nvPr/>
          </p:nvSpPr>
          <p:spPr>
            <a:xfrm>
              <a:off x="971600" y="476672"/>
              <a:ext cx="1440160" cy="1180931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423818" y="605472"/>
              <a:ext cx="5357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5</a:t>
              </a:r>
              <a:endPara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4463988" y="188640"/>
            <a:ext cx="2304256" cy="22322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Insert picture of you here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2492896"/>
            <a:ext cx="85689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 smtClean="0"/>
              <a:t>Then there are times when I have </a:t>
            </a:r>
            <a:r>
              <a:rPr lang="en-GB" sz="2000" dirty="0" smtClean="0">
                <a:solidFill>
                  <a:srgbClr val="FF0000"/>
                </a:solidFill>
              </a:rPr>
              <a:t>NO</a:t>
            </a:r>
            <a:r>
              <a:rPr lang="en-GB" sz="2000" dirty="0" smtClean="0"/>
              <a:t> control over my anxiety, this is when it is </a:t>
            </a:r>
            <a:r>
              <a:rPr lang="en-GB" sz="2000" dirty="0" smtClean="0">
                <a:solidFill>
                  <a:srgbClr val="FF0000"/>
                </a:solidFill>
              </a:rPr>
              <a:t>REALLY</a:t>
            </a:r>
            <a:r>
              <a:rPr lang="en-GB" sz="2000" dirty="0" smtClean="0"/>
              <a:t>, </a:t>
            </a:r>
            <a:r>
              <a:rPr lang="en-GB" sz="2000" dirty="0" smtClean="0">
                <a:solidFill>
                  <a:srgbClr val="FF0000"/>
                </a:solidFill>
              </a:rPr>
              <a:t>REALLY</a:t>
            </a:r>
            <a:r>
              <a:rPr lang="en-GB" sz="2000" dirty="0" smtClean="0"/>
              <a:t> bad. I am unable to make the right choices in these situations and may be a danger of hurting others. In order to help me calm down I need to …</a:t>
            </a:r>
            <a:endParaRPr lang="en-GB" sz="2000" dirty="0"/>
          </a:p>
        </p:txBody>
      </p:sp>
      <p:sp>
        <p:nvSpPr>
          <p:cNvPr id="9" name="Rectangle 8"/>
          <p:cNvSpPr/>
          <p:nvPr/>
        </p:nvSpPr>
        <p:spPr>
          <a:xfrm>
            <a:off x="827584" y="4039796"/>
            <a:ext cx="2088232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EXAMPLE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19872" y="4039796"/>
            <a:ext cx="2088232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EXAMPLE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12160" y="4039796"/>
            <a:ext cx="2088232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EXAMPLE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71700" y="6106294"/>
            <a:ext cx="518457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GB" sz="2000" b="1" dirty="0">
                <a:solidFill>
                  <a:prstClr val="black"/>
                </a:solidFill>
              </a:rPr>
              <a:t>I need to carry on doing </a:t>
            </a:r>
            <a:r>
              <a:rPr lang="en-GB" sz="2000" b="1" dirty="0" smtClean="0">
                <a:solidFill>
                  <a:prstClr val="black"/>
                </a:solidFill>
              </a:rPr>
              <a:t>these </a:t>
            </a:r>
            <a:r>
              <a:rPr lang="en-GB" sz="2000" b="1" dirty="0">
                <a:solidFill>
                  <a:prstClr val="black"/>
                </a:solidFill>
              </a:rPr>
              <a:t>until I am calm. </a:t>
            </a:r>
          </a:p>
        </p:txBody>
      </p:sp>
    </p:spTree>
    <p:extLst>
      <p:ext uri="{BB962C8B-B14F-4D97-AF65-F5344CB8AC3E}">
        <p14:creationId xmlns:p14="http://schemas.microsoft.com/office/powerpoint/2010/main" val="2433727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AB1CC7CF29A94CA7FCA2E1CBCC840D" ma:contentTypeVersion="15" ma:contentTypeDescription="Create a new document." ma:contentTypeScope="" ma:versionID="47483c80b6785efb7c578531a56a0f07">
  <xsd:schema xmlns:xsd="http://www.w3.org/2001/XMLSchema" xmlns:xs="http://www.w3.org/2001/XMLSchema" xmlns:p="http://schemas.microsoft.com/office/2006/metadata/properties" xmlns:ns3="7a2abbd1-9d43-4300-8e9e-c48536c5c6e3" xmlns:ns4="1e49a5bf-1f2c-4316-8a90-57f5670a1e31" targetNamespace="http://schemas.microsoft.com/office/2006/metadata/properties" ma:root="true" ma:fieldsID="9f5db4bec6d307ef36220a569653d660" ns3:_="" ns4:_="">
    <xsd:import namespace="7a2abbd1-9d43-4300-8e9e-c48536c5c6e3"/>
    <xsd:import namespace="1e49a5bf-1f2c-4316-8a90-57f5670a1e3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2abbd1-9d43-4300-8e9e-c48536c5c6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internalName="MediaServiceDateTaken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9a5bf-1f2c-4316-8a90-57f5670a1e31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a2abbd1-9d43-4300-8e9e-c48536c5c6e3" xsi:nil="true"/>
  </documentManagement>
</p:properties>
</file>

<file path=customXml/itemProps1.xml><?xml version="1.0" encoding="utf-8"?>
<ds:datastoreItem xmlns:ds="http://schemas.openxmlformats.org/officeDocument/2006/customXml" ds:itemID="{2CE0CBB1-42D5-4FB4-8199-F79CE84E26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2abbd1-9d43-4300-8e9e-c48536c5c6e3"/>
    <ds:schemaRef ds:uri="1e49a5bf-1f2c-4316-8a90-57f5670a1e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CD96AC-76C6-4EAF-B81F-F7CA95A37A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AD4988-A9CA-4ADA-9E38-8B403DB0E334}">
  <ds:schemaRefs>
    <ds:schemaRef ds:uri="7a2abbd1-9d43-4300-8e9e-c48536c5c6e3"/>
    <ds:schemaRef ds:uri="http://purl.org/dc/dcmitype/"/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1e49a5bf-1f2c-4316-8a90-57f5670a1e31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406</Words>
  <Application>Microsoft Office PowerPoint</Application>
  <PresentationFormat>On-screen Show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St.Helens and Knowsley Teaching Hospitals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Jamieleigh Crabtree</dc:creator>
  <cp:lastModifiedBy>Louise Green (Brookfields Staff)</cp:lastModifiedBy>
  <cp:revision>20</cp:revision>
  <dcterms:created xsi:type="dcterms:W3CDTF">2017-07-18T08:55:56Z</dcterms:created>
  <dcterms:modified xsi:type="dcterms:W3CDTF">2024-02-06T11:08:46Z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0x010100F8AB1CC7CF29A94CA7FCA2E1CBCC840D</vt:lpwstr>
  </property>
</Properties>
</file>