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401" r:id="rId5"/>
    <p:sldId id="313" r:id="rId6"/>
    <p:sldId id="425" r:id="rId7"/>
    <p:sldId id="378" r:id="rId8"/>
    <p:sldId id="404" r:id="rId9"/>
    <p:sldId id="410" r:id="rId10"/>
    <p:sldId id="416" r:id="rId11"/>
    <p:sldId id="407" r:id="rId12"/>
    <p:sldId id="405" r:id="rId13"/>
    <p:sldId id="413" r:id="rId14"/>
    <p:sldId id="408" r:id="rId15"/>
    <p:sldId id="412" r:id="rId16"/>
    <p:sldId id="409" r:id="rId17"/>
    <p:sldId id="417" r:id="rId18"/>
    <p:sldId id="424" r:id="rId19"/>
    <p:sldId id="453" r:id="rId20"/>
    <p:sldId id="426" r:id="rId21"/>
    <p:sldId id="463" r:id="rId22"/>
    <p:sldId id="465" r:id="rId23"/>
    <p:sldId id="464" r:id="rId24"/>
    <p:sldId id="469" r:id="rId25"/>
    <p:sldId id="466" r:id="rId26"/>
    <p:sldId id="467" r:id="rId27"/>
    <p:sldId id="468" r:id="rId28"/>
    <p:sldId id="471" r:id="rId29"/>
    <p:sldId id="472" r:id="rId30"/>
    <p:sldId id="473" r:id="rId31"/>
    <p:sldId id="474" r:id="rId32"/>
    <p:sldId id="475" r:id="rId33"/>
    <p:sldId id="476" r:id="rId34"/>
    <p:sldId id="477" r:id="rId35"/>
    <p:sldId id="481" r:id="rId36"/>
    <p:sldId id="478" r:id="rId37"/>
    <p:sldId id="480" r:id="rId38"/>
    <p:sldId id="440" r:id="rId39"/>
    <p:sldId id="482" r:id="rId40"/>
    <p:sldId id="403" r:id="rId41"/>
    <p:sldId id="421" r:id="rId4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B7D"/>
    <a:srgbClr val="0C7DC0"/>
    <a:srgbClr val="361A79"/>
    <a:srgbClr val="0AA3D9"/>
    <a:srgbClr val="F27304"/>
    <a:srgbClr val="129C8F"/>
    <a:srgbClr val="F6F200"/>
    <a:srgbClr val="EB1015"/>
    <a:srgbClr val="710328"/>
    <a:srgbClr val="8C04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72D69E-86BA-4FFB-9B00-3999B9F27CDA}" v="2951" dt="2024-11-12T08:31:49.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94660"/>
  </p:normalViewPr>
  <p:slideViewPr>
    <p:cSldViewPr snapToGrid="0" snapToObjects="1">
      <p:cViewPr varScale="1">
        <p:scale>
          <a:sx n="105" d="100"/>
          <a:sy n="105" d="100"/>
        </p:scale>
        <p:origin x="1710" y="114"/>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Ratcliffe" userId="c39b462f-5e20-45de-9346-5d498b528b2d" providerId="ADAL" clId="{8272D69E-86BA-4FFB-9B00-3999B9F27CDA}"/>
    <pc:docChg chg="undo custSel addSld delSld modSld sldOrd">
      <pc:chgData name="Rebecca Ratcliffe" userId="c39b462f-5e20-45de-9346-5d498b528b2d" providerId="ADAL" clId="{8272D69E-86BA-4FFB-9B00-3999B9F27CDA}" dt="2024-11-12T08:31:49.755" v="18071" actId="1076"/>
      <pc:docMkLst>
        <pc:docMk/>
      </pc:docMkLst>
      <pc:sldChg chg="modSp mod">
        <pc:chgData name="Rebecca Ratcliffe" userId="c39b462f-5e20-45de-9346-5d498b528b2d" providerId="ADAL" clId="{8272D69E-86BA-4FFB-9B00-3999B9F27CDA}" dt="2024-11-12T08:28:42.844" v="18060" actId="1076"/>
        <pc:sldMkLst>
          <pc:docMk/>
          <pc:sldMk cId="3228568484" sldId="313"/>
        </pc:sldMkLst>
        <pc:picChg chg="mod">
          <ac:chgData name="Rebecca Ratcliffe" userId="c39b462f-5e20-45de-9346-5d498b528b2d" providerId="ADAL" clId="{8272D69E-86BA-4FFB-9B00-3999B9F27CDA}" dt="2024-11-12T08:28:42.844" v="18060" actId="1076"/>
          <ac:picMkLst>
            <pc:docMk/>
            <pc:sldMk cId="3228568484" sldId="313"/>
            <ac:picMk id="8" creationId="{F215CAEB-71F2-13D6-679E-7021544EE0A9}"/>
          </ac:picMkLst>
        </pc:picChg>
      </pc:sldChg>
      <pc:sldChg chg="add del ord">
        <pc:chgData name="Rebecca Ratcliffe" userId="c39b462f-5e20-45de-9346-5d498b528b2d" providerId="ADAL" clId="{8272D69E-86BA-4FFB-9B00-3999B9F27CDA}" dt="2024-11-10T15:14:13.147" v="8488" actId="47"/>
        <pc:sldMkLst>
          <pc:docMk/>
          <pc:sldMk cId="1719949894" sldId="315"/>
        </pc:sldMkLst>
      </pc:sldChg>
      <pc:sldChg chg="modSp mod">
        <pc:chgData name="Rebecca Ratcliffe" userId="c39b462f-5e20-45de-9346-5d498b528b2d" providerId="ADAL" clId="{8272D69E-86BA-4FFB-9B00-3999B9F27CDA}" dt="2024-11-10T14:37:28.675" v="7732" actId="14826"/>
        <pc:sldMkLst>
          <pc:docMk/>
          <pc:sldMk cId="60754953" sldId="378"/>
        </pc:sldMkLst>
        <pc:spChg chg="mod">
          <ac:chgData name="Rebecca Ratcliffe" userId="c39b462f-5e20-45de-9346-5d498b528b2d" providerId="ADAL" clId="{8272D69E-86BA-4FFB-9B00-3999B9F27CDA}" dt="2024-11-10T13:40:45.071" v="3753" actId="1076"/>
          <ac:spMkLst>
            <pc:docMk/>
            <pc:sldMk cId="60754953" sldId="378"/>
            <ac:spMk id="6" creationId="{FDBD6A7B-A5E3-5A31-02AC-E56B93C5B514}"/>
          </ac:spMkLst>
        </pc:spChg>
        <pc:spChg chg="mod">
          <ac:chgData name="Rebecca Ratcliffe" userId="c39b462f-5e20-45de-9346-5d498b528b2d" providerId="ADAL" clId="{8272D69E-86BA-4FFB-9B00-3999B9F27CDA}" dt="2024-11-10T13:40:08.505" v="3695" actId="20577"/>
          <ac:spMkLst>
            <pc:docMk/>
            <pc:sldMk cId="60754953" sldId="378"/>
            <ac:spMk id="12" creationId="{CB4152DD-C494-7EC0-C80C-5BEC82C25C4B}"/>
          </ac:spMkLst>
        </pc:spChg>
        <pc:spChg chg="mod">
          <ac:chgData name="Rebecca Ratcliffe" userId="c39b462f-5e20-45de-9346-5d498b528b2d" providerId="ADAL" clId="{8272D69E-86BA-4FFB-9B00-3999B9F27CDA}" dt="2024-11-10T13:41:06.389" v="3798" actId="20577"/>
          <ac:spMkLst>
            <pc:docMk/>
            <pc:sldMk cId="60754953" sldId="378"/>
            <ac:spMk id="15" creationId="{5C87FB3E-A678-0F15-9AB7-CAD637E6290C}"/>
          </ac:spMkLst>
        </pc:spChg>
        <pc:spChg chg="mod">
          <ac:chgData name="Rebecca Ratcliffe" userId="c39b462f-5e20-45de-9346-5d498b528b2d" providerId="ADAL" clId="{8272D69E-86BA-4FFB-9B00-3999B9F27CDA}" dt="2024-11-10T14:36:40.605" v="7569" actId="20577"/>
          <ac:spMkLst>
            <pc:docMk/>
            <pc:sldMk cId="60754953" sldId="378"/>
            <ac:spMk id="18" creationId="{40F3112D-2364-D609-D518-E80C46C0E120}"/>
          </ac:spMkLst>
        </pc:spChg>
        <pc:spChg chg="mod">
          <ac:chgData name="Rebecca Ratcliffe" userId="c39b462f-5e20-45de-9346-5d498b528b2d" providerId="ADAL" clId="{8272D69E-86BA-4FFB-9B00-3999B9F27CDA}" dt="2024-11-10T14:37:28.675" v="7732" actId="14826"/>
          <ac:spMkLst>
            <pc:docMk/>
            <pc:sldMk cId="60754953" sldId="378"/>
            <ac:spMk id="20" creationId="{60986A63-C5FB-08D9-F109-263FCF8B14DC}"/>
          </ac:spMkLst>
        </pc:spChg>
        <pc:spChg chg="mod">
          <ac:chgData name="Rebecca Ratcliffe" userId="c39b462f-5e20-45de-9346-5d498b528b2d" providerId="ADAL" clId="{8272D69E-86BA-4FFB-9B00-3999B9F27CDA}" dt="2024-11-10T14:37:04.237" v="7731" actId="20577"/>
          <ac:spMkLst>
            <pc:docMk/>
            <pc:sldMk cId="60754953" sldId="378"/>
            <ac:spMk id="21" creationId="{2D942758-4E06-8458-3AF4-03935A085202}"/>
          </ac:spMkLst>
        </pc:spChg>
      </pc:sldChg>
      <pc:sldChg chg="add del ord">
        <pc:chgData name="Rebecca Ratcliffe" userId="c39b462f-5e20-45de-9346-5d498b528b2d" providerId="ADAL" clId="{8272D69E-86BA-4FFB-9B00-3999B9F27CDA}" dt="2024-11-10T16:44:23.951" v="15964" actId="47"/>
        <pc:sldMkLst>
          <pc:docMk/>
          <pc:sldMk cId="3832520779" sldId="391"/>
        </pc:sldMkLst>
      </pc:sldChg>
      <pc:sldChg chg="modSp mod">
        <pc:chgData name="Rebecca Ratcliffe" userId="c39b462f-5e20-45de-9346-5d498b528b2d" providerId="ADAL" clId="{8272D69E-86BA-4FFB-9B00-3999B9F27CDA}" dt="2024-11-12T08:28:15.122" v="18059" actId="6549"/>
        <pc:sldMkLst>
          <pc:docMk/>
          <pc:sldMk cId="3799953208" sldId="401"/>
        </pc:sldMkLst>
        <pc:spChg chg="mod">
          <ac:chgData name="Rebecca Ratcliffe" userId="c39b462f-5e20-45de-9346-5d498b528b2d" providerId="ADAL" clId="{8272D69E-86BA-4FFB-9B00-3999B9F27CDA}" dt="2024-11-12T08:28:15.122" v="18059" actId="6549"/>
          <ac:spMkLst>
            <pc:docMk/>
            <pc:sldMk cId="3799953208" sldId="401"/>
            <ac:spMk id="8" creationId="{00000000-0000-0000-0000-000000000000}"/>
          </ac:spMkLst>
        </pc:spChg>
      </pc:sldChg>
      <pc:sldChg chg="modSp ord">
        <pc:chgData name="Rebecca Ratcliffe" userId="c39b462f-5e20-45de-9346-5d498b528b2d" providerId="ADAL" clId="{8272D69E-86BA-4FFB-9B00-3999B9F27CDA}" dt="2024-11-10T19:13:09.663" v="17776" actId="33524"/>
        <pc:sldMkLst>
          <pc:docMk/>
          <pc:sldMk cId="982797662" sldId="403"/>
        </pc:sldMkLst>
        <pc:graphicFrameChg chg="mod">
          <ac:chgData name="Rebecca Ratcliffe" userId="c39b462f-5e20-45de-9346-5d498b528b2d" providerId="ADAL" clId="{8272D69E-86BA-4FFB-9B00-3999B9F27CDA}" dt="2024-11-10T19:13:09.663" v="17776" actId="33524"/>
          <ac:graphicFrameMkLst>
            <pc:docMk/>
            <pc:sldMk cId="982797662" sldId="403"/>
            <ac:graphicFrameMk id="8" creationId="{A12EC4B8-9988-667C-3127-14CC9017A185}"/>
          </ac:graphicFrameMkLst>
        </pc:graphicFrameChg>
      </pc:sldChg>
      <pc:sldChg chg="modSp mod">
        <pc:chgData name="Rebecca Ratcliffe" userId="c39b462f-5e20-45de-9346-5d498b528b2d" providerId="ADAL" clId="{8272D69E-86BA-4FFB-9B00-3999B9F27CDA}" dt="2024-11-10T13:02:17.322" v="1312" actId="20577"/>
        <pc:sldMkLst>
          <pc:docMk/>
          <pc:sldMk cId="1630024319" sldId="404"/>
        </pc:sldMkLst>
        <pc:spChg chg="mod">
          <ac:chgData name="Rebecca Ratcliffe" userId="c39b462f-5e20-45de-9346-5d498b528b2d" providerId="ADAL" clId="{8272D69E-86BA-4FFB-9B00-3999B9F27CDA}" dt="2024-11-10T13:02:17.322" v="1312" actId="20577"/>
          <ac:spMkLst>
            <pc:docMk/>
            <pc:sldMk cId="1630024319" sldId="404"/>
            <ac:spMk id="7" creationId="{DF5DB015-B9AA-D392-744B-FFE30EAD7906}"/>
          </ac:spMkLst>
        </pc:spChg>
      </pc:sldChg>
      <pc:sldChg chg="addSp delSp modSp mod">
        <pc:chgData name="Rebecca Ratcliffe" userId="c39b462f-5e20-45de-9346-5d498b528b2d" providerId="ADAL" clId="{8272D69E-86BA-4FFB-9B00-3999B9F27CDA}" dt="2024-11-10T12:35:14.265" v="25" actId="207"/>
        <pc:sldMkLst>
          <pc:docMk/>
          <pc:sldMk cId="4037195335" sldId="405"/>
        </pc:sldMkLst>
        <pc:spChg chg="add mod">
          <ac:chgData name="Rebecca Ratcliffe" userId="c39b462f-5e20-45de-9346-5d498b528b2d" providerId="ADAL" clId="{8272D69E-86BA-4FFB-9B00-3999B9F27CDA}" dt="2024-11-10T12:35:14.265" v="25" actId="207"/>
          <ac:spMkLst>
            <pc:docMk/>
            <pc:sldMk cId="4037195335" sldId="405"/>
            <ac:spMk id="3" creationId="{C11FDB5D-A8C2-1B69-1C64-6360DD305535}"/>
          </ac:spMkLst>
        </pc:spChg>
        <pc:picChg chg="del">
          <ac:chgData name="Rebecca Ratcliffe" userId="c39b462f-5e20-45de-9346-5d498b528b2d" providerId="ADAL" clId="{8272D69E-86BA-4FFB-9B00-3999B9F27CDA}" dt="2024-11-10T12:34:51.494" v="14" actId="478"/>
          <ac:picMkLst>
            <pc:docMk/>
            <pc:sldMk cId="4037195335" sldId="405"/>
            <ac:picMk id="8" creationId="{46E00BB9-3049-579B-BF97-8E8B05E22A36}"/>
          </ac:picMkLst>
        </pc:picChg>
      </pc:sldChg>
      <pc:sldChg chg="del">
        <pc:chgData name="Rebecca Ratcliffe" userId="c39b462f-5e20-45de-9346-5d498b528b2d" providerId="ADAL" clId="{8272D69E-86BA-4FFB-9B00-3999B9F27CDA}" dt="2024-11-10T12:32:45.891" v="2" actId="47"/>
        <pc:sldMkLst>
          <pc:docMk/>
          <pc:sldMk cId="4256616562" sldId="406"/>
        </pc:sldMkLst>
      </pc:sldChg>
      <pc:sldChg chg="modSp mod ord">
        <pc:chgData name="Rebecca Ratcliffe" userId="c39b462f-5e20-45de-9346-5d498b528b2d" providerId="ADAL" clId="{8272D69E-86BA-4FFB-9B00-3999B9F27CDA}" dt="2024-11-10T13:15:13.926" v="1837"/>
        <pc:sldMkLst>
          <pc:docMk/>
          <pc:sldMk cId="251317461" sldId="408"/>
        </pc:sldMkLst>
        <pc:spChg chg="mod">
          <ac:chgData name="Rebecca Ratcliffe" userId="c39b462f-5e20-45de-9346-5d498b528b2d" providerId="ADAL" clId="{8272D69E-86BA-4FFB-9B00-3999B9F27CDA}" dt="2024-11-10T12:38:50.510" v="211" actId="1076"/>
          <ac:spMkLst>
            <pc:docMk/>
            <pc:sldMk cId="251317461" sldId="408"/>
            <ac:spMk id="2" creationId="{2B4E4B73-01D8-B3AC-BFB7-BAB8ACCCF33D}"/>
          </ac:spMkLst>
        </pc:spChg>
        <pc:spChg chg="mod">
          <ac:chgData name="Rebecca Ratcliffe" userId="c39b462f-5e20-45de-9346-5d498b528b2d" providerId="ADAL" clId="{8272D69E-86BA-4FFB-9B00-3999B9F27CDA}" dt="2024-11-10T12:38:44.163" v="209" actId="313"/>
          <ac:spMkLst>
            <pc:docMk/>
            <pc:sldMk cId="251317461" sldId="408"/>
            <ac:spMk id="3" creationId="{10A29818-821E-DE3F-8E10-79B7C128F4A0}"/>
          </ac:spMkLst>
        </pc:spChg>
        <pc:spChg chg="mod">
          <ac:chgData name="Rebecca Ratcliffe" userId="c39b462f-5e20-45de-9346-5d498b528b2d" providerId="ADAL" clId="{8272D69E-86BA-4FFB-9B00-3999B9F27CDA}" dt="2024-11-10T12:37:58.518" v="97" actId="1076"/>
          <ac:spMkLst>
            <pc:docMk/>
            <pc:sldMk cId="251317461" sldId="408"/>
            <ac:spMk id="6" creationId="{9CE652E7-F821-D994-35A6-6625655F0E06}"/>
          </ac:spMkLst>
        </pc:spChg>
      </pc:sldChg>
      <pc:sldChg chg="ord">
        <pc:chgData name="Rebecca Ratcliffe" userId="c39b462f-5e20-45de-9346-5d498b528b2d" providerId="ADAL" clId="{8272D69E-86BA-4FFB-9B00-3999B9F27CDA}" dt="2024-11-10T14:02:21.377" v="4351"/>
        <pc:sldMkLst>
          <pc:docMk/>
          <pc:sldMk cId="4064611148" sldId="409"/>
        </pc:sldMkLst>
      </pc:sldChg>
      <pc:sldChg chg="addSp delSp modSp mod delAnim modAnim">
        <pc:chgData name="Rebecca Ratcliffe" userId="c39b462f-5e20-45de-9346-5d498b528b2d" providerId="ADAL" clId="{8272D69E-86BA-4FFB-9B00-3999B9F27CDA}" dt="2024-11-10T13:11:07.723" v="1832" actId="313"/>
        <pc:sldMkLst>
          <pc:docMk/>
          <pc:sldMk cId="2937512029" sldId="410"/>
        </pc:sldMkLst>
        <pc:spChg chg="del">
          <ac:chgData name="Rebecca Ratcliffe" userId="c39b462f-5e20-45de-9346-5d498b528b2d" providerId="ADAL" clId="{8272D69E-86BA-4FFB-9B00-3999B9F27CDA}" dt="2024-11-10T12:43:17.962" v="219" actId="478"/>
          <ac:spMkLst>
            <pc:docMk/>
            <pc:sldMk cId="2937512029" sldId="410"/>
            <ac:spMk id="2" creationId="{C8516E71-F77D-07AE-45E8-57A88E032605}"/>
          </ac:spMkLst>
        </pc:spChg>
        <pc:spChg chg="del">
          <ac:chgData name="Rebecca Ratcliffe" userId="c39b462f-5e20-45de-9346-5d498b528b2d" providerId="ADAL" clId="{8272D69E-86BA-4FFB-9B00-3999B9F27CDA}" dt="2024-11-10T12:42:48.353" v="214" actId="478"/>
          <ac:spMkLst>
            <pc:docMk/>
            <pc:sldMk cId="2937512029" sldId="410"/>
            <ac:spMk id="3" creationId="{0272746A-A9CD-C0BF-35FD-F518109C47B1}"/>
          </ac:spMkLst>
        </pc:spChg>
        <pc:spChg chg="add del mod">
          <ac:chgData name="Rebecca Ratcliffe" userId="c39b462f-5e20-45de-9346-5d498b528b2d" providerId="ADAL" clId="{8272D69E-86BA-4FFB-9B00-3999B9F27CDA}" dt="2024-11-10T12:43:23.992" v="220" actId="478"/>
          <ac:spMkLst>
            <pc:docMk/>
            <pc:sldMk cId="2937512029" sldId="410"/>
            <ac:spMk id="7" creationId="{99EDD39F-D9DF-0836-DC0B-D9074B6566C1}"/>
          </ac:spMkLst>
        </pc:spChg>
        <pc:spChg chg="add del mod">
          <ac:chgData name="Rebecca Ratcliffe" userId="c39b462f-5e20-45de-9346-5d498b528b2d" providerId="ADAL" clId="{8272D69E-86BA-4FFB-9B00-3999B9F27CDA}" dt="2024-11-10T13:01:42.466" v="1305" actId="478"/>
          <ac:spMkLst>
            <pc:docMk/>
            <pc:sldMk cId="2937512029" sldId="410"/>
            <ac:spMk id="8" creationId="{81FB95D4-C6A8-6542-0CAD-188C4D9DFF2B}"/>
          </ac:spMkLst>
        </pc:spChg>
        <pc:spChg chg="add mod">
          <ac:chgData name="Rebecca Ratcliffe" userId="c39b462f-5e20-45de-9346-5d498b528b2d" providerId="ADAL" clId="{8272D69E-86BA-4FFB-9B00-3999B9F27CDA}" dt="2024-11-10T13:11:07.723" v="1832" actId="313"/>
          <ac:spMkLst>
            <pc:docMk/>
            <pc:sldMk cId="2937512029" sldId="410"/>
            <ac:spMk id="9" creationId="{E86FEDB2-9DE4-857D-BB86-60E623D2FA44}"/>
          </ac:spMkLst>
        </pc:spChg>
        <pc:picChg chg="add del mod">
          <ac:chgData name="Rebecca Ratcliffe" userId="c39b462f-5e20-45de-9346-5d498b528b2d" providerId="ADAL" clId="{8272D69E-86BA-4FFB-9B00-3999B9F27CDA}" dt="2024-11-10T12:45:21.789" v="282" actId="478"/>
          <ac:picMkLst>
            <pc:docMk/>
            <pc:sldMk cId="2937512029" sldId="410"/>
            <ac:picMk id="4" creationId="{61F6ABEA-51B6-7C63-5436-A5453C1FC523}"/>
          </ac:picMkLst>
        </pc:picChg>
        <pc:picChg chg="add mod">
          <ac:chgData name="Rebecca Ratcliffe" userId="c39b462f-5e20-45de-9346-5d498b528b2d" providerId="ADAL" clId="{8272D69E-86BA-4FFB-9B00-3999B9F27CDA}" dt="2024-11-10T12:59:35.649" v="1294" actId="1076"/>
          <ac:picMkLst>
            <pc:docMk/>
            <pc:sldMk cId="2937512029" sldId="410"/>
            <ac:picMk id="5" creationId="{8259A8C0-F212-BB56-9B96-71EA677A2AFE}"/>
          </ac:picMkLst>
        </pc:picChg>
        <pc:picChg chg="add mod">
          <ac:chgData name="Rebecca Ratcliffe" userId="c39b462f-5e20-45de-9346-5d498b528b2d" providerId="ADAL" clId="{8272D69E-86BA-4FFB-9B00-3999B9F27CDA}" dt="2024-11-10T12:59:45.063" v="1300" actId="1076"/>
          <ac:picMkLst>
            <pc:docMk/>
            <pc:sldMk cId="2937512029" sldId="410"/>
            <ac:picMk id="2050" creationId="{4C49B5FF-46CF-5F2A-C71A-69FABC44EAA1}"/>
          </ac:picMkLst>
        </pc:picChg>
        <pc:picChg chg="add mod">
          <ac:chgData name="Rebecca Ratcliffe" userId="c39b462f-5e20-45de-9346-5d498b528b2d" providerId="ADAL" clId="{8272D69E-86BA-4FFB-9B00-3999B9F27CDA}" dt="2024-11-10T12:59:40.238" v="1297" actId="688"/>
          <ac:picMkLst>
            <pc:docMk/>
            <pc:sldMk cId="2937512029" sldId="410"/>
            <ac:picMk id="2052" creationId="{EF341CEC-6284-EF44-DAEE-353F8F6972F8}"/>
          </ac:picMkLst>
        </pc:picChg>
      </pc:sldChg>
      <pc:sldChg chg="del">
        <pc:chgData name="Rebecca Ratcliffe" userId="c39b462f-5e20-45de-9346-5d498b528b2d" providerId="ADAL" clId="{8272D69E-86BA-4FFB-9B00-3999B9F27CDA}" dt="2024-11-10T13:20:17.303" v="2414" actId="47"/>
        <pc:sldMkLst>
          <pc:docMk/>
          <pc:sldMk cId="1806981143" sldId="411"/>
        </pc:sldMkLst>
      </pc:sldChg>
      <pc:sldChg chg="addSp delSp modSp new mod">
        <pc:chgData name="Rebecca Ratcliffe" userId="c39b462f-5e20-45de-9346-5d498b528b2d" providerId="ADAL" clId="{8272D69E-86BA-4FFB-9B00-3999B9F27CDA}" dt="2024-11-10T13:20:14.740" v="2413" actId="208"/>
        <pc:sldMkLst>
          <pc:docMk/>
          <pc:sldMk cId="296523666" sldId="412"/>
        </pc:sldMkLst>
        <pc:spChg chg="del">
          <ac:chgData name="Rebecca Ratcliffe" userId="c39b462f-5e20-45de-9346-5d498b528b2d" providerId="ADAL" clId="{8272D69E-86BA-4FFB-9B00-3999B9F27CDA}" dt="2024-11-10T12:34:02.278" v="5" actId="478"/>
          <ac:spMkLst>
            <pc:docMk/>
            <pc:sldMk cId="296523666" sldId="412"/>
            <ac:spMk id="2" creationId="{EDF1A85A-05F9-B4DA-1A96-AE7ED79AD3A3}"/>
          </ac:spMkLst>
        </pc:spChg>
        <pc:spChg chg="del">
          <ac:chgData name="Rebecca Ratcliffe" userId="c39b462f-5e20-45de-9346-5d498b528b2d" providerId="ADAL" clId="{8272D69E-86BA-4FFB-9B00-3999B9F27CDA}" dt="2024-11-10T12:34:01.599" v="4" actId="478"/>
          <ac:spMkLst>
            <pc:docMk/>
            <pc:sldMk cId="296523666" sldId="412"/>
            <ac:spMk id="3" creationId="{A9F1D60B-1E27-4461-0A7C-F1ABB226D107}"/>
          </ac:spMkLst>
        </pc:spChg>
        <pc:spChg chg="add mod">
          <ac:chgData name="Rebecca Ratcliffe" userId="c39b462f-5e20-45de-9346-5d498b528b2d" providerId="ADAL" clId="{8272D69E-86BA-4FFB-9B00-3999B9F27CDA}" dt="2024-11-10T13:16:49.047" v="1948" actId="1076"/>
          <ac:spMkLst>
            <pc:docMk/>
            <pc:sldMk cId="296523666" sldId="412"/>
            <ac:spMk id="6" creationId="{FD9FBD6C-84E0-1944-07FC-AB21897C177D}"/>
          </ac:spMkLst>
        </pc:spChg>
        <pc:spChg chg="add mod">
          <ac:chgData name="Rebecca Ratcliffe" userId="c39b462f-5e20-45de-9346-5d498b528b2d" providerId="ADAL" clId="{8272D69E-86BA-4FFB-9B00-3999B9F27CDA}" dt="2024-11-10T13:20:14.740" v="2413" actId="208"/>
          <ac:spMkLst>
            <pc:docMk/>
            <pc:sldMk cId="296523666" sldId="412"/>
            <ac:spMk id="7" creationId="{6CE32CA8-B637-42C2-59C7-BB87C082D68D}"/>
          </ac:spMkLst>
        </pc:spChg>
        <pc:picChg chg="add mod">
          <ac:chgData name="Rebecca Ratcliffe" userId="c39b462f-5e20-45de-9346-5d498b528b2d" providerId="ADAL" clId="{8272D69E-86BA-4FFB-9B00-3999B9F27CDA}" dt="2024-11-10T12:34:37.678" v="11"/>
          <ac:picMkLst>
            <pc:docMk/>
            <pc:sldMk cId="296523666" sldId="412"/>
            <ac:picMk id="4" creationId="{EFDDEC85-83E7-9A02-0515-FB75EC6D1C7C}"/>
          </ac:picMkLst>
        </pc:picChg>
        <pc:picChg chg="add mod">
          <ac:chgData name="Rebecca Ratcliffe" userId="c39b462f-5e20-45de-9346-5d498b528b2d" providerId="ADAL" clId="{8272D69E-86BA-4FFB-9B00-3999B9F27CDA}" dt="2024-11-10T13:16:05.095" v="1864" actId="1076"/>
          <ac:picMkLst>
            <pc:docMk/>
            <pc:sldMk cId="296523666" sldId="412"/>
            <ac:picMk id="1026" creationId="{150BBB78-AE99-0D9E-842C-C4C059E2C266}"/>
          </ac:picMkLst>
        </pc:picChg>
      </pc:sldChg>
      <pc:sldChg chg="addSp delSp modSp new mod">
        <pc:chgData name="Rebecca Ratcliffe" userId="c39b462f-5e20-45de-9346-5d498b528b2d" providerId="ADAL" clId="{8272D69E-86BA-4FFB-9B00-3999B9F27CDA}" dt="2024-11-10T13:42:05.357" v="3799" actId="478"/>
        <pc:sldMkLst>
          <pc:docMk/>
          <pc:sldMk cId="3885380678" sldId="413"/>
        </pc:sldMkLst>
        <pc:spChg chg="del">
          <ac:chgData name="Rebecca Ratcliffe" userId="c39b462f-5e20-45de-9346-5d498b528b2d" providerId="ADAL" clId="{8272D69E-86BA-4FFB-9B00-3999B9F27CDA}" dt="2024-11-10T12:36:07.815" v="32" actId="478"/>
          <ac:spMkLst>
            <pc:docMk/>
            <pc:sldMk cId="3885380678" sldId="413"/>
            <ac:spMk id="2" creationId="{EBC9136E-4E00-40D5-8C77-0A3FC608809D}"/>
          </ac:spMkLst>
        </pc:spChg>
        <pc:spChg chg="del">
          <ac:chgData name="Rebecca Ratcliffe" userId="c39b462f-5e20-45de-9346-5d498b528b2d" providerId="ADAL" clId="{8272D69E-86BA-4FFB-9B00-3999B9F27CDA}" dt="2024-11-10T12:36:12.120" v="33" actId="478"/>
          <ac:spMkLst>
            <pc:docMk/>
            <pc:sldMk cId="3885380678" sldId="413"/>
            <ac:spMk id="3" creationId="{CB7FFDA1-1DAD-ABA4-2E4C-A41551E48FA3}"/>
          </ac:spMkLst>
        </pc:spChg>
        <pc:spChg chg="add mod">
          <ac:chgData name="Rebecca Ratcliffe" userId="c39b462f-5e20-45de-9346-5d498b528b2d" providerId="ADAL" clId="{8272D69E-86BA-4FFB-9B00-3999B9F27CDA}" dt="2024-11-10T13:14:41.829" v="1833" actId="21"/>
          <ac:spMkLst>
            <pc:docMk/>
            <pc:sldMk cId="3885380678" sldId="413"/>
            <ac:spMk id="5" creationId="{477AC5BE-6A06-DF8D-1994-023FC6256D24}"/>
          </ac:spMkLst>
        </pc:spChg>
        <pc:spChg chg="add mod">
          <ac:chgData name="Rebecca Ratcliffe" userId="c39b462f-5e20-45de-9346-5d498b528b2d" providerId="ADAL" clId="{8272D69E-86BA-4FFB-9B00-3999B9F27CDA}" dt="2024-11-10T12:36:01.160" v="31"/>
          <ac:spMkLst>
            <pc:docMk/>
            <pc:sldMk cId="3885380678" sldId="413"/>
            <ac:spMk id="6" creationId="{77577E36-192B-6294-9BC3-2990ED4EBF39}"/>
          </ac:spMkLst>
        </pc:spChg>
        <pc:spChg chg="add del mod">
          <ac:chgData name="Rebecca Ratcliffe" userId="c39b462f-5e20-45de-9346-5d498b528b2d" providerId="ADAL" clId="{8272D69E-86BA-4FFB-9B00-3999B9F27CDA}" dt="2024-11-10T13:42:05.357" v="3799" actId="478"/>
          <ac:spMkLst>
            <pc:docMk/>
            <pc:sldMk cId="3885380678" sldId="413"/>
            <ac:spMk id="9" creationId="{2854BBC8-1718-EDDF-BA5B-D3774542460D}"/>
          </ac:spMkLst>
        </pc:spChg>
        <pc:spChg chg="add mod">
          <ac:chgData name="Rebecca Ratcliffe" userId="c39b462f-5e20-45de-9346-5d498b528b2d" providerId="ADAL" clId="{8272D69E-86BA-4FFB-9B00-3999B9F27CDA}" dt="2024-11-10T13:18:13.344" v="2029" actId="14100"/>
          <ac:spMkLst>
            <pc:docMk/>
            <pc:sldMk cId="3885380678" sldId="413"/>
            <ac:spMk id="10" creationId="{5072FAA0-1E93-8281-DB2E-0621A77C575A}"/>
          </ac:spMkLst>
        </pc:spChg>
        <pc:spChg chg="add mod">
          <ac:chgData name="Rebecca Ratcliffe" userId="c39b462f-5e20-45de-9346-5d498b528b2d" providerId="ADAL" clId="{8272D69E-86BA-4FFB-9B00-3999B9F27CDA}" dt="2024-11-10T13:18:36.129" v="2113" actId="20577"/>
          <ac:spMkLst>
            <pc:docMk/>
            <pc:sldMk cId="3885380678" sldId="413"/>
            <ac:spMk id="11" creationId="{BDBFB1C8-3AEC-F421-E9D6-BED45874D52F}"/>
          </ac:spMkLst>
        </pc:spChg>
        <pc:spChg chg="add mod">
          <ac:chgData name="Rebecca Ratcliffe" userId="c39b462f-5e20-45de-9346-5d498b528b2d" providerId="ADAL" clId="{8272D69E-86BA-4FFB-9B00-3999B9F27CDA}" dt="2024-11-10T13:19:24.013" v="2257" actId="1076"/>
          <ac:spMkLst>
            <pc:docMk/>
            <pc:sldMk cId="3885380678" sldId="413"/>
            <ac:spMk id="12" creationId="{3C138E45-5F84-5608-18A7-3E0891D15109}"/>
          </ac:spMkLst>
        </pc:spChg>
        <pc:spChg chg="add mod">
          <ac:chgData name="Rebecca Ratcliffe" userId="c39b462f-5e20-45de-9346-5d498b528b2d" providerId="ADAL" clId="{8272D69E-86BA-4FFB-9B00-3999B9F27CDA}" dt="2024-11-10T13:19:42.768" v="2334" actId="1076"/>
          <ac:spMkLst>
            <pc:docMk/>
            <pc:sldMk cId="3885380678" sldId="413"/>
            <ac:spMk id="13" creationId="{742560DD-8E67-FFE7-2905-95D71862393A}"/>
          </ac:spMkLst>
        </pc:spChg>
        <pc:spChg chg="add mod">
          <ac:chgData name="Rebecca Ratcliffe" userId="c39b462f-5e20-45de-9346-5d498b528b2d" providerId="ADAL" clId="{8272D69E-86BA-4FFB-9B00-3999B9F27CDA}" dt="2024-11-10T13:20:03.615" v="2412" actId="1076"/>
          <ac:spMkLst>
            <pc:docMk/>
            <pc:sldMk cId="3885380678" sldId="413"/>
            <ac:spMk id="14" creationId="{3CF66FE0-67F2-AEDB-1D3E-899A08AA5BDB}"/>
          </ac:spMkLst>
        </pc:spChg>
        <pc:picChg chg="add mod">
          <ac:chgData name="Rebecca Ratcliffe" userId="c39b462f-5e20-45de-9346-5d498b528b2d" providerId="ADAL" clId="{8272D69E-86BA-4FFB-9B00-3999B9F27CDA}" dt="2024-11-10T12:36:01.160" v="31"/>
          <ac:picMkLst>
            <pc:docMk/>
            <pc:sldMk cId="3885380678" sldId="413"/>
            <ac:picMk id="7" creationId="{81D35647-61F8-29FD-CC40-15C69D3094C1}"/>
          </ac:picMkLst>
        </pc:picChg>
      </pc:sldChg>
      <pc:sldChg chg="addSp delSp modSp new del mod modAnim">
        <pc:chgData name="Rebecca Ratcliffe" userId="c39b462f-5e20-45de-9346-5d498b528b2d" providerId="ADAL" clId="{8272D69E-86BA-4FFB-9B00-3999B9F27CDA}" dt="2024-11-10T13:10:12.238" v="1826" actId="47"/>
        <pc:sldMkLst>
          <pc:docMk/>
          <pc:sldMk cId="2857572047" sldId="414"/>
        </pc:sldMkLst>
        <pc:spChg chg="del">
          <ac:chgData name="Rebecca Ratcliffe" userId="c39b462f-5e20-45de-9346-5d498b528b2d" providerId="ADAL" clId="{8272D69E-86BA-4FFB-9B00-3999B9F27CDA}" dt="2024-11-10T12:44:00.177" v="266" actId="478"/>
          <ac:spMkLst>
            <pc:docMk/>
            <pc:sldMk cId="2857572047" sldId="414"/>
            <ac:spMk id="2" creationId="{52328A55-B737-0520-2A6C-AD3F287A8003}"/>
          </ac:spMkLst>
        </pc:spChg>
        <pc:spChg chg="del">
          <ac:chgData name="Rebecca Ratcliffe" userId="c39b462f-5e20-45de-9346-5d498b528b2d" providerId="ADAL" clId="{8272D69E-86BA-4FFB-9B00-3999B9F27CDA}" dt="2024-11-10T12:44:01.713" v="267" actId="478"/>
          <ac:spMkLst>
            <pc:docMk/>
            <pc:sldMk cId="2857572047" sldId="414"/>
            <ac:spMk id="3" creationId="{F787511A-E3E9-2F00-CDD2-CEF6B88465A8}"/>
          </ac:spMkLst>
        </pc:spChg>
        <pc:spChg chg="add mod">
          <ac:chgData name="Rebecca Ratcliffe" userId="c39b462f-5e20-45de-9346-5d498b528b2d" providerId="ADAL" clId="{8272D69E-86BA-4FFB-9B00-3999B9F27CDA}" dt="2024-11-10T12:44:53.538" v="278" actId="1076"/>
          <ac:spMkLst>
            <pc:docMk/>
            <pc:sldMk cId="2857572047" sldId="414"/>
            <ac:spMk id="4" creationId="{7D84AF3D-03B7-5254-848D-16587727D8FC}"/>
          </ac:spMkLst>
        </pc:spChg>
        <pc:spChg chg="add mod">
          <ac:chgData name="Rebecca Ratcliffe" userId="c39b462f-5e20-45de-9346-5d498b528b2d" providerId="ADAL" clId="{8272D69E-86BA-4FFB-9B00-3999B9F27CDA}" dt="2024-11-10T12:45:02.294" v="281" actId="1076"/>
          <ac:spMkLst>
            <pc:docMk/>
            <pc:sldMk cId="2857572047" sldId="414"/>
            <ac:spMk id="5" creationId="{0C7EBDA4-3656-0E5A-45BC-76ED78115634}"/>
          </ac:spMkLst>
        </pc:spChg>
        <pc:spChg chg="add mod">
          <ac:chgData name="Rebecca Ratcliffe" userId="c39b462f-5e20-45de-9346-5d498b528b2d" providerId="ADAL" clId="{8272D69E-86BA-4FFB-9B00-3999B9F27CDA}" dt="2024-11-10T12:44:10.856" v="268"/>
          <ac:spMkLst>
            <pc:docMk/>
            <pc:sldMk cId="2857572047" sldId="414"/>
            <ac:spMk id="6" creationId="{F6E1575D-683D-AB3C-C2CD-60C8A7B293CF}"/>
          </ac:spMkLst>
        </pc:spChg>
      </pc:sldChg>
      <pc:sldChg chg="delSp modSp add del">
        <pc:chgData name="Rebecca Ratcliffe" userId="c39b462f-5e20-45de-9346-5d498b528b2d" providerId="ADAL" clId="{8272D69E-86BA-4FFB-9B00-3999B9F27CDA}" dt="2024-11-10T13:10:12.268" v="1827" actId="47"/>
        <pc:sldMkLst>
          <pc:docMk/>
          <pc:sldMk cId="758538284" sldId="415"/>
        </pc:sldMkLst>
        <pc:picChg chg="del mod">
          <ac:chgData name="Rebecca Ratcliffe" userId="c39b462f-5e20-45de-9346-5d498b528b2d" providerId="ADAL" clId="{8272D69E-86BA-4FFB-9B00-3999B9F27CDA}" dt="2024-11-10T13:00:07.843" v="1304" actId="21"/>
          <ac:picMkLst>
            <pc:docMk/>
            <pc:sldMk cId="758538284" sldId="415"/>
            <ac:picMk id="1026" creationId="{59A30940-52F1-10BA-7A93-012CAAE34FAD}"/>
          </ac:picMkLst>
        </pc:picChg>
      </pc:sldChg>
      <pc:sldChg chg="addSp delSp modSp add mod delAnim modAnim">
        <pc:chgData name="Rebecca Ratcliffe" userId="c39b462f-5e20-45de-9346-5d498b528b2d" providerId="ADAL" clId="{8272D69E-86BA-4FFB-9B00-3999B9F27CDA}" dt="2024-11-10T13:09:56.719" v="1825"/>
        <pc:sldMkLst>
          <pc:docMk/>
          <pc:sldMk cId="2259977059" sldId="416"/>
        </pc:sldMkLst>
        <pc:spChg chg="add mod">
          <ac:chgData name="Rebecca Ratcliffe" userId="c39b462f-5e20-45de-9346-5d498b528b2d" providerId="ADAL" clId="{8272D69E-86BA-4FFB-9B00-3999B9F27CDA}" dt="2024-11-10T13:08:55.313" v="1807" actId="1076"/>
          <ac:spMkLst>
            <pc:docMk/>
            <pc:sldMk cId="2259977059" sldId="416"/>
            <ac:spMk id="2" creationId="{EEE27D2D-6794-0E4B-9F41-456DCD2CF957}"/>
          </ac:spMkLst>
        </pc:spChg>
        <pc:spChg chg="add mod">
          <ac:chgData name="Rebecca Ratcliffe" userId="c39b462f-5e20-45de-9346-5d498b528b2d" providerId="ADAL" clId="{8272D69E-86BA-4FFB-9B00-3999B9F27CDA}" dt="2024-11-10T13:08:03.086" v="1765" actId="1076"/>
          <ac:spMkLst>
            <pc:docMk/>
            <pc:sldMk cId="2259977059" sldId="416"/>
            <ac:spMk id="3" creationId="{429933C0-9DA8-DFDC-FEFF-80DC6540DC8A}"/>
          </ac:spMkLst>
        </pc:spChg>
        <pc:spChg chg="add mod">
          <ac:chgData name="Rebecca Ratcliffe" userId="c39b462f-5e20-45de-9346-5d498b528b2d" providerId="ADAL" clId="{8272D69E-86BA-4FFB-9B00-3999B9F27CDA}" dt="2024-11-10T13:08:52.107" v="1806" actId="1076"/>
          <ac:spMkLst>
            <pc:docMk/>
            <pc:sldMk cId="2259977059" sldId="416"/>
            <ac:spMk id="4" creationId="{97846306-15B2-9B07-F525-83E0BD9A9F01}"/>
          </ac:spMkLst>
        </pc:spChg>
        <pc:spChg chg="mod">
          <ac:chgData name="Rebecca Ratcliffe" userId="c39b462f-5e20-45de-9346-5d498b528b2d" providerId="ADAL" clId="{8272D69E-86BA-4FFB-9B00-3999B9F27CDA}" dt="2024-11-10T13:07:58.956" v="1764" actId="20577"/>
          <ac:spMkLst>
            <pc:docMk/>
            <pc:sldMk cId="2259977059" sldId="416"/>
            <ac:spMk id="9" creationId="{57FB0BBB-AD0F-2D70-E2A9-F671553ABEF3}"/>
          </ac:spMkLst>
        </pc:spChg>
        <pc:picChg chg="add del mod">
          <ac:chgData name="Rebecca Ratcliffe" userId="c39b462f-5e20-45de-9346-5d498b528b2d" providerId="ADAL" clId="{8272D69E-86BA-4FFB-9B00-3999B9F27CDA}" dt="2024-11-10T13:09:22.450" v="1819" actId="478"/>
          <ac:picMkLst>
            <pc:docMk/>
            <pc:sldMk cId="2259977059" sldId="416"/>
            <ac:picMk id="6" creationId="{660A9702-0BC6-1E0E-E02C-23F731063F06}"/>
          </ac:picMkLst>
        </pc:picChg>
        <pc:picChg chg="add mod">
          <ac:chgData name="Rebecca Ratcliffe" userId="c39b462f-5e20-45de-9346-5d498b528b2d" providerId="ADAL" clId="{8272D69E-86BA-4FFB-9B00-3999B9F27CDA}" dt="2024-11-10T13:09:19.790" v="1818" actId="14100"/>
          <ac:picMkLst>
            <pc:docMk/>
            <pc:sldMk cId="2259977059" sldId="416"/>
            <ac:picMk id="7" creationId="{7805285F-3B96-4126-339F-2EF4C4EB382A}"/>
          </ac:picMkLst>
        </pc:picChg>
        <pc:picChg chg="add mod">
          <ac:chgData name="Rebecca Ratcliffe" userId="c39b462f-5e20-45de-9346-5d498b528b2d" providerId="ADAL" clId="{8272D69E-86BA-4FFB-9B00-3999B9F27CDA}" dt="2024-11-10T13:09:06.778" v="1811" actId="1076"/>
          <ac:picMkLst>
            <pc:docMk/>
            <pc:sldMk cId="2259977059" sldId="416"/>
            <ac:picMk id="8" creationId="{1608962D-2A4F-FF32-4FB0-D971C2459FDD}"/>
          </ac:picMkLst>
        </pc:picChg>
        <pc:picChg chg="add mod">
          <ac:chgData name="Rebecca Ratcliffe" userId="c39b462f-5e20-45de-9346-5d498b528b2d" providerId="ADAL" clId="{8272D69E-86BA-4FFB-9B00-3999B9F27CDA}" dt="2024-11-10T13:09:11.473" v="1814" actId="1076"/>
          <ac:picMkLst>
            <pc:docMk/>
            <pc:sldMk cId="2259977059" sldId="416"/>
            <ac:picMk id="10" creationId="{D50E4E5E-E209-19FF-C7E5-E4F635589913}"/>
          </ac:picMkLst>
        </pc:picChg>
        <pc:picChg chg="del">
          <ac:chgData name="Rebecca Ratcliffe" userId="c39b462f-5e20-45de-9346-5d498b528b2d" providerId="ADAL" clId="{8272D69E-86BA-4FFB-9B00-3999B9F27CDA}" dt="2024-11-10T13:06:01.269" v="1676" actId="478"/>
          <ac:picMkLst>
            <pc:docMk/>
            <pc:sldMk cId="2259977059" sldId="416"/>
            <ac:picMk id="2050" creationId="{43FCF460-4D54-15A7-6628-6CA32AC44FF4}"/>
          </ac:picMkLst>
        </pc:picChg>
        <pc:picChg chg="del">
          <ac:chgData name="Rebecca Ratcliffe" userId="c39b462f-5e20-45de-9346-5d498b528b2d" providerId="ADAL" clId="{8272D69E-86BA-4FFB-9B00-3999B9F27CDA}" dt="2024-11-10T13:06:00.185" v="1675" actId="478"/>
          <ac:picMkLst>
            <pc:docMk/>
            <pc:sldMk cId="2259977059" sldId="416"/>
            <ac:picMk id="2052" creationId="{E0650721-BA6D-06E0-6DEB-CE525D37B444}"/>
          </ac:picMkLst>
        </pc:picChg>
      </pc:sldChg>
      <pc:sldChg chg="addSp delSp modSp new mod modAnim">
        <pc:chgData name="Rebecca Ratcliffe" userId="c39b462f-5e20-45de-9346-5d498b528b2d" providerId="ADAL" clId="{8272D69E-86BA-4FFB-9B00-3999B9F27CDA}" dt="2024-11-10T14:39:02.955" v="7752" actId="20577"/>
        <pc:sldMkLst>
          <pc:docMk/>
          <pc:sldMk cId="1395818834" sldId="417"/>
        </pc:sldMkLst>
        <pc:spChg chg="del">
          <ac:chgData name="Rebecca Ratcliffe" userId="c39b462f-5e20-45de-9346-5d498b528b2d" providerId="ADAL" clId="{8272D69E-86BA-4FFB-9B00-3999B9F27CDA}" dt="2024-11-10T13:22:11.818" v="2419" actId="478"/>
          <ac:spMkLst>
            <pc:docMk/>
            <pc:sldMk cId="1395818834" sldId="417"/>
            <ac:spMk id="2" creationId="{D9E53C06-40D5-B482-A403-E74D09C1A8B9}"/>
          </ac:spMkLst>
        </pc:spChg>
        <pc:spChg chg="del">
          <ac:chgData name="Rebecca Ratcliffe" userId="c39b462f-5e20-45de-9346-5d498b528b2d" providerId="ADAL" clId="{8272D69E-86BA-4FFB-9B00-3999B9F27CDA}" dt="2024-11-10T13:22:15.005" v="2420" actId="478"/>
          <ac:spMkLst>
            <pc:docMk/>
            <pc:sldMk cId="1395818834" sldId="417"/>
            <ac:spMk id="3" creationId="{5A703891-BCDD-DA49-8362-4709CB2A6A55}"/>
          </ac:spMkLst>
        </pc:spChg>
        <pc:spChg chg="add mod">
          <ac:chgData name="Rebecca Ratcliffe" userId="c39b462f-5e20-45de-9346-5d498b528b2d" providerId="ADAL" clId="{8272D69E-86BA-4FFB-9B00-3999B9F27CDA}" dt="2024-11-10T14:39:02.955" v="7752" actId="20577"/>
          <ac:spMkLst>
            <pc:docMk/>
            <pc:sldMk cId="1395818834" sldId="417"/>
            <ac:spMk id="5" creationId="{6BFCF6A2-AE73-CA54-B1FF-76C85631C672}"/>
          </ac:spMkLst>
        </pc:spChg>
        <pc:spChg chg="add mod">
          <ac:chgData name="Rebecca Ratcliffe" userId="c39b462f-5e20-45de-9346-5d498b528b2d" providerId="ADAL" clId="{8272D69E-86BA-4FFB-9B00-3999B9F27CDA}" dt="2024-11-10T13:57:38.702" v="4061" actId="1076"/>
          <ac:spMkLst>
            <pc:docMk/>
            <pc:sldMk cId="1395818834" sldId="417"/>
            <ac:spMk id="6" creationId="{B6F482B8-23E2-4EE6-7186-3B945248FB57}"/>
          </ac:spMkLst>
        </pc:spChg>
        <pc:spChg chg="add mod">
          <ac:chgData name="Rebecca Ratcliffe" userId="c39b462f-5e20-45de-9346-5d498b528b2d" providerId="ADAL" clId="{8272D69E-86BA-4FFB-9B00-3999B9F27CDA}" dt="2024-11-10T14:01:23.401" v="4213" actId="20577"/>
          <ac:spMkLst>
            <pc:docMk/>
            <pc:sldMk cId="1395818834" sldId="417"/>
            <ac:spMk id="7" creationId="{FE412769-5BD6-FB4D-B8FF-470540B67BD5}"/>
          </ac:spMkLst>
        </pc:spChg>
        <pc:spChg chg="add mod">
          <ac:chgData name="Rebecca Ratcliffe" userId="c39b462f-5e20-45de-9346-5d498b528b2d" providerId="ADAL" clId="{8272D69E-86BA-4FFB-9B00-3999B9F27CDA}" dt="2024-11-10T14:02:12.645" v="4348" actId="1076"/>
          <ac:spMkLst>
            <pc:docMk/>
            <pc:sldMk cId="1395818834" sldId="417"/>
            <ac:spMk id="8" creationId="{1F2CE220-1A7A-41A5-1D8C-67EC93EFDCB7}"/>
          </ac:spMkLst>
        </pc:spChg>
        <pc:picChg chg="add mod">
          <ac:chgData name="Rebecca Ratcliffe" userId="c39b462f-5e20-45de-9346-5d498b528b2d" providerId="ADAL" clId="{8272D69E-86BA-4FFB-9B00-3999B9F27CDA}" dt="2024-11-10T14:00:32.719" v="4207" actId="1076"/>
          <ac:picMkLst>
            <pc:docMk/>
            <pc:sldMk cId="1395818834" sldId="417"/>
            <ac:picMk id="4" creationId="{EFE9DAF4-45F5-C640-DA13-C813D1DE2885}"/>
          </ac:picMkLst>
        </pc:picChg>
        <pc:picChg chg="add mod">
          <ac:chgData name="Rebecca Ratcliffe" userId="c39b462f-5e20-45de-9346-5d498b528b2d" providerId="ADAL" clId="{8272D69E-86BA-4FFB-9B00-3999B9F27CDA}" dt="2024-11-10T13:33:35.720" v="3116" actId="1076"/>
          <ac:picMkLst>
            <pc:docMk/>
            <pc:sldMk cId="1395818834" sldId="417"/>
            <ac:picMk id="3074" creationId="{A78EBD6D-2AFE-084E-3C85-01DD962B6650}"/>
          </ac:picMkLst>
        </pc:picChg>
      </pc:sldChg>
      <pc:sldChg chg="modSp new del mod">
        <pc:chgData name="Rebecca Ratcliffe" userId="c39b462f-5e20-45de-9346-5d498b528b2d" providerId="ADAL" clId="{8272D69E-86BA-4FFB-9B00-3999B9F27CDA}" dt="2024-11-10T16:03:59.455" v="11783" actId="47"/>
        <pc:sldMkLst>
          <pc:docMk/>
          <pc:sldMk cId="2307983978" sldId="418"/>
        </pc:sldMkLst>
        <pc:spChg chg="mod">
          <ac:chgData name="Rebecca Ratcliffe" userId="c39b462f-5e20-45de-9346-5d498b528b2d" providerId="ADAL" clId="{8272D69E-86BA-4FFB-9B00-3999B9F27CDA}" dt="2024-11-10T13:34:00.407" v="3118"/>
          <ac:spMkLst>
            <pc:docMk/>
            <pc:sldMk cId="2307983978" sldId="418"/>
            <ac:spMk id="3" creationId="{D08469C6-9CD1-5F75-76D0-D017F1DD026F}"/>
          </ac:spMkLst>
        </pc:spChg>
      </pc:sldChg>
      <pc:sldChg chg="modSp new del mod">
        <pc:chgData name="Rebecca Ratcliffe" userId="c39b462f-5e20-45de-9346-5d498b528b2d" providerId="ADAL" clId="{8272D69E-86BA-4FFB-9B00-3999B9F27CDA}" dt="2024-11-10T15:16:10.320" v="8519" actId="47"/>
        <pc:sldMkLst>
          <pc:docMk/>
          <pc:sldMk cId="1649102278" sldId="419"/>
        </pc:sldMkLst>
        <pc:spChg chg="mod">
          <ac:chgData name="Rebecca Ratcliffe" userId="c39b462f-5e20-45de-9346-5d498b528b2d" providerId="ADAL" clId="{8272D69E-86BA-4FFB-9B00-3999B9F27CDA}" dt="2024-11-10T13:27:41.990" v="2851" actId="20577"/>
          <ac:spMkLst>
            <pc:docMk/>
            <pc:sldMk cId="1649102278" sldId="419"/>
            <ac:spMk id="3" creationId="{E6517D72-06AC-166A-5939-233B206554B2}"/>
          </ac:spMkLst>
        </pc:spChg>
      </pc:sldChg>
      <pc:sldChg chg="modSp new del mod">
        <pc:chgData name="Rebecca Ratcliffe" userId="c39b462f-5e20-45de-9346-5d498b528b2d" providerId="ADAL" clId="{8272D69E-86BA-4FFB-9B00-3999B9F27CDA}" dt="2024-11-10T16:32:49.268" v="14505" actId="47"/>
        <pc:sldMkLst>
          <pc:docMk/>
          <pc:sldMk cId="2798796128" sldId="420"/>
        </pc:sldMkLst>
        <pc:spChg chg="mod">
          <ac:chgData name="Rebecca Ratcliffe" userId="c39b462f-5e20-45de-9346-5d498b528b2d" providerId="ADAL" clId="{8272D69E-86BA-4FFB-9B00-3999B9F27CDA}" dt="2024-11-10T13:29:47.682" v="3082" actId="27636"/>
          <ac:spMkLst>
            <pc:docMk/>
            <pc:sldMk cId="2798796128" sldId="420"/>
            <ac:spMk id="3" creationId="{00DD9CE2-F49B-18EE-BBC5-6807EFA04674}"/>
          </ac:spMkLst>
        </pc:spChg>
      </pc:sldChg>
      <pc:sldChg chg="modSp new del mod">
        <pc:chgData name="Rebecca Ratcliffe" userId="c39b462f-5e20-45de-9346-5d498b528b2d" providerId="ADAL" clId="{8272D69E-86BA-4FFB-9B00-3999B9F27CDA}" dt="2024-11-10T16:42:25.069" v="15850" actId="47"/>
        <pc:sldMkLst>
          <pc:docMk/>
          <pc:sldMk cId="3257107766" sldId="421"/>
        </pc:sldMkLst>
        <pc:spChg chg="mod">
          <ac:chgData name="Rebecca Ratcliffe" userId="c39b462f-5e20-45de-9346-5d498b528b2d" providerId="ADAL" clId="{8272D69E-86BA-4FFB-9B00-3999B9F27CDA}" dt="2024-11-10T13:31:00.403" v="3090" actId="27636"/>
          <ac:spMkLst>
            <pc:docMk/>
            <pc:sldMk cId="3257107766" sldId="421"/>
            <ac:spMk id="3" creationId="{9C2D8048-319F-5B8C-EE25-D5E426289AF2}"/>
          </ac:spMkLst>
        </pc:spChg>
      </pc:sldChg>
      <pc:sldChg chg="add del modTransition setBg">
        <pc:chgData name="Rebecca Ratcliffe" userId="c39b462f-5e20-45de-9346-5d498b528b2d" providerId="ADAL" clId="{8272D69E-86BA-4FFB-9B00-3999B9F27CDA}" dt="2024-11-10T19:20:13.941" v="18049"/>
        <pc:sldMkLst>
          <pc:docMk/>
          <pc:sldMk cId="3319876390" sldId="421"/>
        </pc:sldMkLst>
      </pc:sldChg>
      <pc:sldChg chg="modSp new del mod">
        <pc:chgData name="Rebecca Ratcliffe" userId="c39b462f-5e20-45de-9346-5d498b528b2d" providerId="ADAL" clId="{8272D69E-86BA-4FFB-9B00-3999B9F27CDA}" dt="2024-11-10T16:28:57.382" v="14315" actId="47"/>
        <pc:sldMkLst>
          <pc:docMk/>
          <pc:sldMk cId="598890324" sldId="422"/>
        </pc:sldMkLst>
        <pc:spChg chg="mod">
          <ac:chgData name="Rebecca Ratcliffe" userId="c39b462f-5e20-45de-9346-5d498b528b2d" providerId="ADAL" clId="{8272D69E-86BA-4FFB-9B00-3999B9F27CDA}" dt="2024-11-10T13:32:25.329" v="3093" actId="27636"/>
          <ac:spMkLst>
            <pc:docMk/>
            <pc:sldMk cId="598890324" sldId="422"/>
            <ac:spMk id="3" creationId="{4B74870E-A5A6-B4DA-3C61-9D97B6BF6E8C}"/>
          </ac:spMkLst>
        </pc:spChg>
      </pc:sldChg>
      <pc:sldChg chg="addSp modSp new del mod">
        <pc:chgData name="Rebecca Ratcliffe" userId="c39b462f-5e20-45de-9346-5d498b528b2d" providerId="ADAL" clId="{8272D69E-86BA-4FFB-9B00-3999B9F27CDA}" dt="2024-11-10T13:35:45.179" v="3254" actId="47"/>
        <pc:sldMkLst>
          <pc:docMk/>
          <pc:sldMk cId="3045805019" sldId="423"/>
        </pc:sldMkLst>
        <pc:spChg chg="add mod">
          <ac:chgData name="Rebecca Ratcliffe" userId="c39b462f-5e20-45de-9346-5d498b528b2d" providerId="ADAL" clId="{8272D69E-86BA-4FFB-9B00-3999B9F27CDA}" dt="2024-11-10T13:34:28.833" v="3121" actId="1076"/>
          <ac:spMkLst>
            <pc:docMk/>
            <pc:sldMk cId="3045805019" sldId="423"/>
            <ac:spMk id="5" creationId="{5765CEAD-4D57-6D42-71CA-52AAD3EEB4C6}"/>
          </ac:spMkLst>
        </pc:spChg>
      </pc:sldChg>
      <pc:sldChg chg="addSp delSp modSp add mod">
        <pc:chgData name="Rebecca Ratcliffe" userId="c39b462f-5e20-45de-9346-5d498b528b2d" providerId="ADAL" clId="{8272D69E-86BA-4FFB-9B00-3999B9F27CDA}" dt="2024-11-10T16:51:59.716" v="16175" actId="14826"/>
        <pc:sldMkLst>
          <pc:docMk/>
          <pc:sldMk cId="2309633150" sldId="424"/>
        </pc:sldMkLst>
        <pc:spChg chg="add del mod">
          <ac:chgData name="Rebecca Ratcliffe" userId="c39b462f-5e20-45de-9346-5d498b528b2d" providerId="ADAL" clId="{8272D69E-86BA-4FFB-9B00-3999B9F27CDA}" dt="2024-11-10T14:39:37.937" v="7757" actId="478"/>
          <ac:spMkLst>
            <pc:docMk/>
            <pc:sldMk cId="2309633150" sldId="424"/>
            <ac:spMk id="3" creationId="{3312F2F1-9EC0-9813-31ED-FC71C1DCEFCE}"/>
          </ac:spMkLst>
        </pc:spChg>
        <pc:spChg chg="add mod">
          <ac:chgData name="Rebecca Ratcliffe" userId="c39b462f-5e20-45de-9346-5d498b528b2d" providerId="ADAL" clId="{8272D69E-86BA-4FFB-9B00-3999B9F27CDA}" dt="2024-11-10T14:48:35.588" v="7932" actId="1076"/>
          <ac:spMkLst>
            <pc:docMk/>
            <pc:sldMk cId="2309633150" sldId="424"/>
            <ac:spMk id="5" creationId="{6CC101D9-6CF2-30EF-CFBE-6BBCFD6C76DB}"/>
          </ac:spMkLst>
        </pc:spChg>
        <pc:spChg chg="mod">
          <ac:chgData name="Rebecca Ratcliffe" userId="c39b462f-5e20-45de-9346-5d498b528b2d" providerId="ADAL" clId="{8272D69E-86BA-4FFB-9B00-3999B9F27CDA}" dt="2024-11-10T13:34:47.087" v="3174" actId="20577"/>
          <ac:spMkLst>
            <pc:docMk/>
            <pc:sldMk cId="2309633150" sldId="424"/>
            <ac:spMk id="6" creationId="{EF3035AF-5EB4-21B8-B4CB-C5CC3984784E}"/>
          </ac:spMkLst>
        </pc:spChg>
        <pc:spChg chg="add mod ord">
          <ac:chgData name="Rebecca Ratcliffe" userId="c39b462f-5e20-45de-9346-5d498b528b2d" providerId="ADAL" clId="{8272D69E-86BA-4FFB-9B00-3999B9F27CDA}" dt="2024-11-10T14:42:58.405" v="7844" actId="1076"/>
          <ac:spMkLst>
            <pc:docMk/>
            <pc:sldMk cId="2309633150" sldId="424"/>
            <ac:spMk id="8" creationId="{94A6E5BD-F476-6065-AA78-33561CD670A9}"/>
          </ac:spMkLst>
        </pc:spChg>
        <pc:spChg chg="add mod">
          <ac:chgData name="Rebecca Ratcliffe" userId="c39b462f-5e20-45de-9346-5d498b528b2d" providerId="ADAL" clId="{8272D69E-86BA-4FFB-9B00-3999B9F27CDA}" dt="2024-11-10T14:41:11.031" v="7794" actId="164"/>
          <ac:spMkLst>
            <pc:docMk/>
            <pc:sldMk cId="2309633150" sldId="424"/>
            <ac:spMk id="9" creationId="{76629F5A-63F4-BA4A-9EB9-849CB321A2E4}"/>
          </ac:spMkLst>
        </pc:spChg>
        <pc:spChg chg="mod">
          <ac:chgData name="Rebecca Ratcliffe" userId="c39b462f-5e20-45de-9346-5d498b528b2d" providerId="ADAL" clId="{8272D69E-86BA-4FFB-9B00-3999B9F27CDA}" dt="2024-11-10T15:00:12.597" v="8006" actId="14826"/>
          <ac:spMkLst>
            <pc:docMk/>
            <pc:sldMk cId="2309633150" sldId="424"/>
            <ac:spMk id="11" creationId="{6071202E-7CCF-6FC3-1662-5AD5E96B9837}"/>
          </ac:spMkLst>
        </pc:spChg>
        <pc:spChg chg="mod ord">
          <ac:chgData name="Rebecca Ratcliffe" userId="c39b462f-5e20-45de-9346-5d498b528b2d" providerId="ADAL" clId="{8272D69E-86BA-4FFB-9B00-3999B9F27CDA}" dt="2024-11-10T15:47:13.733" v="10570" actId="20577"/>
          <ac:spMkLst>
            <pc:docMk/>
            <pc:sldMk cId="2309633150" sldId="424"/>
            <ac:spMk id="12" creationId="{D6979F22-42C7-83CB-E407-B3C47AF1CDE1}"/>
          </ac:spMkLst>
        </pc:spChg>
        <pc:spChg chg="mod">
          <ac:chgData name="Rebecca Ratcliffe" userId="c39b462f-5e20-45de-9346-5d498b528b2d" providerId="ADAL" clId="{8272D69E-86BA-4FFB-9B00-3999B9F27CDA}" dt="2024-11-10T14:54:09.376" v="7945" actId="20577"/>
          <ac:spMkLst>
            <pc:docMk/>
            <pc:sldMk cId="2309633150" sldId="424"/>
            <ac:spMk id="13" creationId="{369C9CA1-38AD-B7B4-DFB6-0D1DA9C181D0}"/>
          </ac:spMkLst>
        </pc:spChg>
        <pc:spChg chg="mod ord">
          <ac:chgData name="Rebecca Ratcliffe" userId="c39b462f-5e20-45de-9346-5d498b528b2d" providerId="ADAL" clId="{8272D69E-86BA-4FFB-9B00-3999B9F27CDA}" dt="2024-11-10T16:51:27.851" v="16171" actId="1076"/>
          <ac:spMkLst>
            <pc:docMk/>
            <pc:sldMk cId="2309633150" sldId="424"/>
            <ac:spMk id="15" creationId="{06B4DD90-02B2-020A-27BD-3F023FBBCE01}"/>
          </ac:spMkLst>
        </pc:spChg>
        <pc:spChg chg="mod">
          <ac:chgData name="Rebecca Ratcliffe" userId="c39b462f-5e20-45de-9346-5d498b528b2d" providerId="ADAL" clId="{8272D69E-86BA-4FFB-9B00-3999B9F27CDA}" dt="2024-11-10T15:14:53.781" v="8498" actId="1076"/>
          <ac:spMkLst>
            <pc:docMk/>
            <pc:sldMk cId="2309633150" sldId="424"/>
            <ac:spMk id="16" creationId="{A72A7D63-4DF5-528F-56AC-073F40147220}"/>
          </ac:spMkLst>
        </pc:spChg>
        <pc:spChg chg="del mod">
          <ac:chgData name="Rebecca Ratcliffe" userId="c39b462f-5e20-45de-9346-5d498b528b2d" providerId="ADAL" clId="{8272D69E-86BA-4FFB-9B00-3999B9F27CDA}" dt="2024-11-10T15:14:48.709" v="8495" actId="478"/>
          <ac:spMkLst>
            <pc:docMk/>
            <pc:sldMk cId="2309633150" sldId="424"/>
            <ac:spMk id="17" creationId="{813FF289-AAF3-453B-8175-C182BE00EF18}"/>
          </ac:spMkLst>
        </pc:spChg>
        <pc:spChg chg="mod ord">
          <ac:chgData name="Rebecca Ratcliffe" userId="c39b462f-5e20-45de-9346-5d498b528b2d" providerId="ADAL" clId="{8272D69E-86BA-4FFB-9B00-3999B9F27CDA}" dt="2024-11-10T16:51:16.390" v="16168" actId="166"/>
          <ac:spMkLst>
            <pc:docMk/>
            <pc:sldMk cId="2309633150" sldId="424"/>
            <ac:spMk id="18" creationId="{E26F3BAC-1E7E-9581-745D-683BA16F70D1}"/>
          </ac:spMkLst>
        </pc:spChg>
        <pc:spChg chg="del">
          <ac:chgData name="Rebecca Ratcliffe" userId="c39b462f-5e20-45de-9346-5d498b528b2d" providerId="ADAL" clId="{8272D69E-86BA-4FFB-9B00-3999B9F27CDA}" dt="2024-11-10T14:58:11.656" v="7950" actId="21"/>
          <ac:spMkLst>
            <pc:docMk/>
            <pc:sldMk cId="2309633150" sldId="424"/>
            <ac:spMk id="20" creationId="{AD837BF9-D579-7270-DF1B-D8483DAA777D}"/>
          </ac:spMkLst>
        </pc:spChg>
        <pc:spChg chg="mod ord">
          <ac:chgData name="Rebecca Ratcliffe" userId="c39b462f-5e20-45de-9346-5d498b528b2d" providerId="ADAL" clId="{8272D69E-86BA-4FFB-9B00-3999B9F27CDA}" dt="2024-11-10T16:49:35.063" v="16094" actId="20577"/>
          <ac:spMkLst>
            <pc:docMk/>
            <pc:sldMk cId="2309633150" sldId="424"/>
            <ac:spMk id="21" creationId="{960D0992-72AC-8BF1-BD99-66A53879EA62}"/>
          </ac:spMkLst>
        </pc:spChg>
        <pc:spChg chg="add mod ord">
          <ac:chgData name="Rebecca Ratcliffe" userId="c39b462f-5e20-45de-9346-5d498b528b2d" providerId="ADAL" clId="{8272D69E-86BA-4FFB-9B00-3999B9F27CDA}" dt="2024-11-10T14:58:06.934" v="7949" actId="171"/>
          <ac:spMkLst>
            <pc:docMk/>
            <pc:sldMk cId="2309633150" sldId="424"/>
            <ac:spMk id="24" creationId="{2FEE5A45-EF02-6B9D-0C48-013D3AEF7CAA}"/>
          </ac:spMkLst>
        </pc:spChg>
        <pc:spChg chg="add mod">
          <ac:chgData name="Rebecca Ratcliffe" userId="c39b462f-5e20-45de-9346-5d498b528b2d" providerId="ADAL" clId="{8272D69E-86BA-4FFB-9B00-3999B9F27CDA}" dt="2024-11-10T14:58:54.521" v="7955" actId="14826"/>
          <ac:spMkLst>
            <pc:docMk/>
            <pc:sldMk cId="2309633150" sldId="424"/>
            <ac:spMk id="25" creationId="{AD837BF9-D579-7270-DF1B-D8483DAA777D}"/>
          </ac:spMkLst>
        </pc:spChg>
        <pc:spChg chg="add mod">
          <ac:chgData name="Rebecca Ratcliffe" userId="c39b462f-5e20-45de-9346-5d498b528b2d" providerId="ADAL" clId="{8272D69E-86BA-4FFB-9B00-3999B9F27CDA}" dt="2024-11-10T15:03:14.498" v="8025" actId="1076"/>
          <ac:spMkLst>
            <pc:docMk/>
            <pc:sldMk cId="2309633150" sldId="424"/>
            <ac:spMk id="26" creationId="{FCF01F4C-368A-C24F-6B1F-39B39445552B}"/>
          </ac:spMkLst>
        </pc:spChg>
        <pc:spChg chg="add mod">
          <ac:chgData name="Rebecca Ratcliffe" userId="c39b462f-5e20-45de-9346-5d498b528b2d" providerId="ADAL" clId="{8272D69E-86BA-4FFB-9B00-3999B9F27CDA}" dt="2024-11-10T16:51:59.716" v="16175" actId="14826"/>
          <ac:spMkLst>
            <pc:docMk/>
            <pc:sldMk cId="2309633150" sldId="424"/>
            <ac:spMk id="27" creationId="{B3F9704A-3741-B49E-A1AC-45D2E36C41D3}"/>
          </ac:spMkLst>
        </pc:spChg>
        <pc:spChg chg="add mod">
          <ac:chgData name="Rebecca Ratcliffe" userId="c39b462f-5e20-45de-9346-5d498b528b2d" providerId="ADAL" clId="{8272D69E-86BA-4FFB-9B00-3999B9F27CDA}" dt="2024-11-10T16:51:43.620" v="16174" actId="14826"/>
          <ac:spMkLst>
            <pc:docMk/>
            <pc:sldMk cId="2309633150" sldId="424"/>
            <ac:spMk id="28" creationId="{209FF48D-CB35-2171-2C3B-E9E3DD87A17D}"/>
          </ac:spMkLst>
        </pc:spChg>
        <pc:grpChg chg="mod">
          <ac:chgData name="Rebecca Ratcliffe" userId="c39b462f-5e20-45de-9346-5d498b528b2d" providerId="ADAL" clId="{8272D69E-86BA-4FFB-9B00-3999B9F27CDA}" dt="2024-11-10T14:41:11.031" v="7794" actId="164"/>
          <ac:grpSpMkLst>
            <pc:docMk/>
            <pc:sldMk cId="2309633150" sldId="424"/>
            <ac:grpSpMk id="2" creationId="{C0E9F360-3E28-69FC-90BD-8A2138B858A1}"/>
          </ac:grpSpMkLst>
        </pc:grpChg>
        <pc:grpChg chg="add mod">
          <ac:chgData name="Rebecca Ratcliffe" userId="c39b462f-5e20-45de-9346-5d498b528b2d" providerId="ADAL" clId="{8272D69E-86BA-4FFB-9B00-3999B9F27CDA}" dt="2024-11-10T14:41:20.866" v="7798" actId="164"/>
          <ac:grpSpMkLst>
            <pc:docMk/>
            <pc:sldMk cId="2309633150" sldId="424"/>
            <ac:grpSpMk id="22" creationId="{1047CFB1-10AC-7212-E5D7-827460A3C3C1}"/>
          </ac:grpSpMkLst>
        </pc:grpChg>
        <pc:grpChg chg="add mod">
          <ac:chgData name="Rebecca Ratcliffe" userId="c39b462f-5e20-45de-9346-5d498b528b2d" providerId="ADAL" clId="{8272D69E-86BA-4FFB-9B00-3999B9F27CDA}" dt="2024-11-10T15:14:50.896" v="8497" actId="1076"/>
          <ac:grpSpMkLst>
            <pc:docMk/>
            <pc:sldMk cId="2309633150" sldId="424"/>
            <ac:grpSpMk id="23" creationId="{FDC6DB69-A07C-2099-089C-2F0E62560B5F}"/>
          </ac:grpSpMkLst>
        </pc:grpChg>
      </pc:sldChg>
      <pc:sldChg chg="addSp delSp modSp add mod">
        <pc:chgData name="Rebecca Ratcliffe" userId="c39b462f-5e20-45de-9346-5d498b528b2d" providerId="ADAL" clId="{8272D69E-86BA-4FFB-9B00-3999B9F27CDA}" dt="2024-11-10T13:39:17.004" v="3561" actId="6549"/>
        <pc:sldMkLst>
          <pc:docMk/>
          <pc:sldMk cId="486828112" sldId="425"/>
        </pc:sldMkLst>
        <pc:spChg chg="add mod">
          <ac:chgData name="Rebecca Ratcliffe" userId="c39b462f-5e20-45de-9346-5d498b528b2d" providerId="ADAL" clId="{8272D69E-86BA-4FFB-9B00-3999B9F27CDA}" dt="2024-11-10T13:39:15.079" v="3559" actId="6549"/>
          <ac:spMkLst>
            <pc:docMk/>
            <pc:sldMk cId="486828112" sldId="425"/>
            <ac:spMk id="3" creationId="{28BD31E0-DB95-DC50-B15C-6DF8B1B73D73}"/>
          </ac:spMkLst>
        </pc:spChg>
        <pc:spChg chg="add mod">
          <ac:chgData name="Rebecca Ratcliffe" userId="c39b462f-5e20-45de-9346-5d498b528b2d" providerId="ADAL" clId="{8272D69E-86BA-4FFB-9B00-3999B9F27CDA}" dt="2024-11-10T13:39:17.004" v="3561" actId="6549"/>
          <ac:spMkLst>
            <pc:docMk/>
            <pc:sldMk cId="486828112" sldId="425"/>
            <ac:spMk id="5" creationId="{D630FE40-F7DC-5B02-18AA-214DCDADD645}"/>
          </ac:spMkLst>
        </pc:spChg>
        <pc:grpChg chg="del">
          <ac:chgData name="Rebecca Ratcliffe" userId="c39b462f-5e20-45de-9346-5d498b528b2d" providerId="ADAL" clId="{8272D69E-86BA-4FFB-9B00-3999B9F27CDA}" dt="2024-11-10T13:37:20.300" v="3294" actId="478"/>
          <ac:grpSpMkLst>
            <pc:docMk/>
            <pc:sldMk cId="486828112" sldId="425"/>
            <ac:grpSpMk id="2" creationId="{4FD8FDC5-4EC8-EB2F-831A-6795CDDDDE4A}"/>
          </ac:grpSpMkLst>
        </pc:grpChg>
      </pc:sldChg>
      <pc:sldChg chg="addSp delSp modSp add mod ord delAnim">
        <pc:chgData name="Rebecca Ratcliffe" userId="c39b462f-5e20-45de-9346-5d498b528b2d" providerId="ADAL" clId="{8272D69E-86BA-4FFB-9B00-3999B9F27CDA}" dt="2024-11-10T17:34:54.184" v="16214" actId="20577"/>
        <pc:sldMkLst>
          <pc:docMk/>
          <pc:sldMk cId="1191800248" sldId="426"/>
        </pc:sldMkLst>
        <pc:spChg chg="add del mod">
          <ac:chgData name="Rebecca Ratcliffe" userId="c39b462f-5e20-45de-9346-5d498b528b2d" providerId="ADAL" clId="{8272D69E-86BA-4FFB-9B00-3999B9F27CDA}" dt="2024-11-10T15:10:43.802" v="8478" actId="478"/>
          <ac:spMkLst>
            <pc:docMk/>
            <pc:sldMk cId="1191800248" sldId="426"/>
            <ac:spMk id="2" creationId="{BDD53E13-F157-4516-20AA-AC2245E44932}"/>
          </ac:spMkLst>
        </pc:spChg>
        <pc:spChg chg="add del mod">
          <ac:chgData name="Rebecca Ratcliffe" userId="c39b462f-5e20-45de-9346-5d498b528b2d" providerId="ADAL" clId="{8272D69E-86BA-4FFB-9B00-3999B9F27CDA}" dt="2024-11-10T15:10:42.363" v="8477" actId="478"/>
          <ac:spMkLst>
            <pc:docMk/>
            <pc:sldMk cId="1191800248" sldId="426"/>
            <ac:spMk id="3" creationId="{49F3CB32-72A8-A840-7D1D-A94A81E063F4}"/>
          </ac:spMkLst>
        </pc:spChg>
        <pc:spChg chg="mod">
          <ac:chgData name="Rebecca Ratcliffe" userId="c39b462f-5e20-45de-9346-5d498b528b2d" providerId="ADAL" clId="{8272D69E-86BA-4FFB-9B00-3999B9F27CDA}" dt="2024-11-10T14:10:47.682" v="5549" actId="20577"/>
          <ac:spMkLst>
            <pc:docMk/>
            <pc:sldMk cId="1191800248" sldId="426"/>
            <ac:spMk id="5" creationId="{60C21696-0393-97E7-B9C0-FC4284A3134D}"/>
          </ac:spMkLst>
        </pc:spChg>
        <pc:spChg chg="mod">
          <ac:chgData name="Rebecca Ratcliffe" userId="c39b462f-5e20-45de-9346-5d498b528b2d" providerId="ADAL" clId="{8272D69E-86BA-4FFB-9B00-3999B9F27CDA}" dt="2024-11-10T17:34:54.184" v="16214" actId="20577"/>
          <ac:spMkLst>
            <pc:docMk/>
            <pc:sldMk cId="1191800248" sldId="426"/>
            <ac:spMk id="6" creationId="{62423C87-A7B9-B69F-EB55-4B9F069DCF56}"/>
          </ac:spMkLst>
        </pc:spChg>
        <pc:spChg chg="del">
          <ac:chgData name="Rebecca Ratcliffe" userId="c39b462f-5e20-45de-9346-5d498b528b2d" providerId="ADAL" clId="{8272D69E-86BA-4FFB-9B00-3999B9F27CDA}" dt="2024-11-10T14:03:47.184" v="4354" actId="478"/>
          <ac:spMkLst>
            <pc:docMk/>
            <pc:sldMk cId="1191800248" sldId="426"/>
            <ac:spMk id="7" creationId="{5BA2D8F4-7A24-009D-4F33-F7D1867DC514}"/>
          </ac:spMkLst>
        </pc:spChg>
        <pc:spChg chg="del">
          <ac:chgData name="Rebecca Ratcliffe" userId="c39b462f-5e20-45de-9346-5d498b528b2d" providerId="ADAL" clId="{8272D69E-86BA-4FFB-9B00-3999B9F27CDA}" dt="2024-11-10T14:03:45.981" v="4353" actId="478"/>
          <ac:spMkLst>
            <pc:docMk/>
            <pc:sldMk cId="1191800248" sldId="426"/>
            <ac:spMk id="8" creationId="{188333BE-CC92-B83C-F968-76D9E63BA5EE}"/>
          </ac:spMkLst>
        </pc:spChg>
        <pc:picChg chg="add del mod">
          <ac:chgData name="Rebecca Ratcliffe" userId="c39b462f-5e20-45de-9346-5d498b528b2d" providerId="ADAL" clId="{8272D69E-86BA-4FFB-9B00-3999B9F27CDA}" dt="2024-11-10T15:10:42.125" v="8476" actId="478"/>
          <ac:picMkLst>
            <pc:docMk/>
            <pc:sldMk cId="1191800248" sldId="426"/>
            <ac:picMk id="3074" creationId="{9316E7F1-1661-E103-184B-345B1D253FB2}"/>
          </ac:picMkLst>
        </pc:picChg>
      </pc:sldChg>
      <pc:sldChg chg="modSp new del mod">
        <pc:chgData name="Rebecca Ratcliffe" userId="c39b462f-5e20-45de-9346-5d498b528b2d" providerId="ADAL" clId="{8272D69E-86BA-4FFB-9B00-3999B9F27CDA}" dt="2024-11-10T14:12:09.919" v="5877" actId="47"/>
        <pc:sldMkLst>
          <pc:docMk/>
          <pc:sldMk cId="310642662" sldId="427"/>
        </pc:sldMkLst>
        <pc:spChg chg="mod">
          <ac:chgData name="Rebecca Ratcliffe" userId="c39b462f-5e20-45de-9346-5d498b528b2d" providerId="ADAL" clId="{8272D69E-86BA-4FFB-9B00-3999B9F27CDA}" dt="2024-11-10T14:10:38.935" v="5529" actId="20577"/>
          <ac:spMkLst>
            <pc:docMk/>
            <pc:sldMk cId="310642662" sldId="427"/>
            <ac:spMk id="3" creationId="{FA84BBCE-931A-6C67-06E9-592F0DAC8382}"/>
          </ac:spMkLst>
        </pc:spChg>
      </pc:sldChg>
      <pc:sldChg chg="addSp delSp modSp new del mod setBg">
        <pc:chgData name="Rebecca Ratcliffe" userId="c39b462f-5e20-45de-9346-5d498b528b2d" providerId="ADAL" clId="{8272D69E-86BA-4FFB-9B00-3999B9F27CDA}" dt="2024-11-10T16:43:51.971" v="15954" actId="47"/>
        <pc:sldMkLst>
          <pc:docMk/>
          <pc:sldMk cId="3543163319" sldId="427"/>
        </pc:sldMkLst>
        <pc:spChg chg="mod">
          <ac:chgData name="Rebecca Ratcliffe" userId="c39b462f-5e20-45de-9346-5d498b528b2d" providerId="ADAL" clId="{8272D69E-86BA-4FFB-9B00-3999B9F27CDA}" dt="2024-11-10T14:17:03.062" v="6213" actId="26606"/>
          <ac:spMkLst>
            <pc:docMk/>
            <pc:sldMk cId="3543163319" sldId="427"/>
            <ac:spMk id="2" creationId="{5551C5D1-9ABC-F578-E9B0-44E7495AE182}"/>
          </ac:spMkLst>
        </pc:spChg>
        <pc:spChg chg="add del">
          <ac:chgData name="Rebecca Ratcliffe" userId="c39b462f-5e20-45de-9346-5d498b528b2d" providerId="ADAL" clId="{8272D69E-86BA-4FFB-9B00-3999B9F27CDA}" dt="2024-11-10T14:17:06.930" v="6215" actId="478"/>
          <ac:spMkLst>
            <pc:docMk/>
            <pc:sldMk cId="3543163319" sldId="427"/>
            <ac:spMk id="3" creationId="{BA54C408-93CE-2595-683E-F7C9824B7915}"/>
          </ac:spMkLst>
        </pc:spChg>
        <pc:spChg chg="add mod">
          <ac:chgData name="Rebecca Ratcliffe" userId="c39b462f-5e20-45de-9346-5d498b528b2d" providerId="ADAL" clId="{8272D69E-86BA-4FFB-9B00-3999B9F27CDA}" dt="2024-11-10T14:18:29.142" v="6224" actId="1076"/>
          <ac:spMkLst>
            <pc:docMk/>
            <pc:sldMk cId="3543163319" sldId="427"/>
            <ac:spMk id="5" creationId="{7F607B0D-93D7-86EE-E0EC-6A76B97403BB}"/>
          </ac:spMkLst>
        </pc:spChg>
        <pc:spChg chg="add mod">
          <ac:chgData name="Rebecca Ratcliffe" userId="c39b462f-5e20-45de-9346-5d498b528b2d" providerId="ADAL" clId="{8272D69E-86BA-4FFB-9B00-3999B9F27CDA}" dt="2024-11-10T14:18:33.209" v="6226" actId="1076"/>
          <ac:spMkLst>
            <pc:docMk/>
            <pc:sldMk cId="3543163319" sldId="427"/>
            <ac:spMk id="7" creationId="{54FB9E70-E7F7-56F9-AD7F-F71D0AF8E5E5}"/>
          </ac:spMkLst>
        </pc:spChg>
        <pc:spChg chg="add mod">
          <ac:chgData name="Rebecca Ratcliffe" userId="c39b462f-5e20-45de-9346-5d498b528b2d" providerId="ADAL" clId="{8272D69E-86BA-4FFB-9B00-3999B9F27CDA}" dt="2024-11-10T14:21:06.437" v="6245" actId="1076"/>
          <ac:spMkLst>
            <pc:docMk/>
            <pc:sldMk cId="3543163319" sldId="427"/>
            <ac:spMk id="9" creationId="{A0FF9863-C7D4-66C5-AFF4-30BD59E84F07}"/>
          </ac:spMkLst>
        </pc:spChg>
        <pc:spChg chg="add del">
          <ac:chgData name="Rebecca Ratcliffe" userId="c39b462f-5e20-45de-9346-5d498b528b2d" providerId="ADAL" clId="{8272D69E-86BA-4FFB-9B00-3999B9F27CDA}" dt="2024-11-10T14:17:03.062" v="6213" actId="26606"/>
          <ac:spMkLst>
            <pc:docMk/>
            <pc:sldMk cId="3543163319" sldId="427"/>
            <ac:spMk id="5127" creationId="{6753252F-4873-4F63-801D-CC719279A7D5}"/>
          </ac:spMkLst>
        </pc:spChg>
        <pc:spChg chg="add del">
          <ac:chgData name="Rebecca Ratcliffe" userId="c39b462f-5e20-45de-9346-5d498b528b2d" providerId="ADAL" clId="{8272D69E-86BA-4FFB-9B00-3999B9F27CDA}" dt="2024-11-10T14:17:03.062" v="6213" actId="26606"/>
          <ac:spMkLst>
            <pc:docMk/>
            <pc:sldMk cId="3543163319" sldId="427"/>
            <ac:spMk id="5129" creationId="{047C8CCB-F95D-4249-92DD-651249D3535A}"/>
          </ac:spMkLst>
        </pc:spChg>
        <pc:picChg chg="add mod">
          <ac:chgData name="Rebecca Ratcliffe" userId="c39b462f-5e20-45de-9346-5d498b528b2d" providerId="ADAL" clId="{8272D69E-86BA-4FFB-9B00-3999B9F27CDA}" dt="2024-11-10T14:17:12.267" v="6216" actId="1076"/>
          <ac:picMkLst>
            <pc:docMk/>
            <pc:sldMk cId="3543163319" sldId="427"/>
            <ac:picMk id="5122" creationId="{7F7416C9-4637-3652-19CF-0DD0DA77A5A4}"/>
          </ac:picMkLst>
        </pc:picChg>
      </pc:sldChg>
      <pc:sldChg chg="modSp new del mod">
        <pc:chgData name="Rebecca Ratcliffe" userId="c39b462f-5e20-45de-9346-5d498b528b2d" providerId="ADAL" clId="{8272D69E-86BA-4FFB-9B00-3999B9F27CDA}" dt="2024-11-10T16:47:09.281" v="16055" actId="47"/>
        <pc:sldMkLst>
          <pc:docMk/>
          <pc:sldMk cId="566268898" sldId="428"/>
        </pc:sldMkLst>
        <pc:spChg chg="mod">
          <ac:chgData name="Rebecca Ratcliffe" userId="c39b462f-5e20-45de-9346-5d498b528b2d" providerId="ADAL" clId="{8272D69E-86BA-4FFB-9B00-3999B9F27CDA}" dt="2024-11-10T14:19:36.668" v="6241" actId="20577"/>
          <ac:spMkLst>
            <pc:docMk/>
            <pc:sldMk cId="566268898" sldId="428"/>
            <ac:spMk id="3" creationId="{ECBE985E-16E9-0CC4-BD9F-CEAAC7CA5618}"/>
          </ac:spMkLst>
        </pc:spChg>
      </pc:sldChg>
      <pc:sldChg chg="addSp delSp modSp new del mod">
        <pc:chgData name="Rebecca Ratcliffe" userId="c39b462f-5e20-45de-9346-5d498b528b2d" providerId="ADAL" clId="{8272D69E-86BA-4FFB-9B00-3999B9F27CDA}" dt="2024-11-10T19:03:35.949" v="17454" actId="47"/>
        <pc:sldMkLst>
          <pc:docMk/>
          <pc:sldMk cId="2729621916" sldId="429"/>
        </pc:sldMkLst>
        <pc:spChg chg="del">
          <ac:chgData name="Rebecca Ratcliffe" userId="c39b462f-5e20-45de-9346-5d498b528b2d" providerId="ADAL" clId="{8272D69E-86BA-4FFB-9B00-3999B9F27CDA}" dt="2024-11-10T18:58:25.685" v="17287" actId="478"/>
          <ac:spMkLst>
            <pc:docMk/>
            <pc:sldMk cId="2729621916" sldId="429"/>
            <ac:spMk id="2" creationId="{406E6BB5-8854-7FA5-734C-AE2610C9DE3D}"/>
          </ac:spMkLst>
        </pc:spChg>
        <pc:spChg chg="mod">
          <ac:chgData name="Rebecca Ratcliffe" userId="c39b462f-5e20-45de-9346-5d498b528b2d" providerId="ADAL" clId="{8272D69E-86BA-4FFB-9B00-3999B9F27CDA}" dt="2024-11-10T19:03:30.687" v="17453" actId="20577"/>
          <ac:spMkLst>
            <pc:docMk/>
            <pc:sldMk cId="2729621916" sldId="429"/>
            <ac:spMk id="3" creationId="{360CC3BE-51CF-2145-AD08-761784BCE119}"/>
          </ac:spMkLst>
        </pc:spChg>
        <pc:spChg chg="add mod">
          <ac:chgData name="Rebecca Ratcliffe" userId="c39b462f-5e20-45de-9346-5d498b528b2d" providerId="ADAL" clId="{8272D69E-86BA-4FFB-9B00-3999B9F27CDA}" dt="2024-11-10T18:58:44.386" v="17312" actId="20577"/>
          <ac:spMkLst>
            <pc:docMk/>
            <pc:sldMk cId="2729621916" sldId="429"/>
            <ac:spMk id="5" creationId="{EBA2BA15-3B32-DEEF-8A9F-28BEF87B86D2}"/>
          </ac:spMkLst>
        </pc:spChg>
        <pc:picChg chg="add mod">
          <ac:chgData name="Rebecca Ratcliffe" userId="c39b462f-5e20-45de-9346-5d498b528b2d" providerId="ADAL" clId="{8272D69E-86BA-4FFB-9B00-3999B9F27CDA}" dt="2024-11-10T18:58:23.946" v="17286"/>
          <ac:picMkLst>
            <pc:docMk/>
            <pc:sldMk cId="2729621916" sldId="429"/>
            <ac:picMk id="4" creationId="{5E314616-25B2-F8EE-24B0-6EBAE4B505B8}"/>
          </ac:picMkLst>
        </pc:picChg>
      </pc:sldChg>
      <pc:sldChg chg="addSp delSp modSp new del">
        <pc:chgData name="Rebecca Ratcliffe" userId="c39b462f-5e20-45de-9346-5d498b528b2d" providerId="ADAL" clId="{8272D69E-86BA-4FFB-9B00-3999B9F27CDA}" dt="2024-11-10T16:47:10.024" v="16056" actId="47"/>
        <pc:sldMkLst>
          <pc:docMk/>
          <pc:sldMk cId="3850751411" sldId="430"/>
        </pc:sldMkLst>
        <pc:picChg chg="add mod">
          <ac:chgData name="Rebecca Ratcliffe" userId="c39b462f-5e20-45de-9346-5d498b528b2d" providerId="ADAL" clId="{8272D69E-86BA-4FFB-9B00-3999B9F27CDA}" dt="2024-11-10T16:09:00.328" v="12032"/>
          <ac:picMkLst>
            <pc:docMk/>
            <pc:sldMk cId="3850751411" sldId="430"/>
            <ac:picMk id="4" creationId="{58818781-E568-B79E-A2EE-056CAFDEA9A4}"/>
          </ac:picMkLst>
        </pc:picChg>
        <pc:picChg chg="add del">
          <ac:chgData name="Rebecca Ratcliffe" userId="c39b462f-5e20-45de-9346-5d498b528b2d" providerId="ADAL" clId="{8272D69E-86BA-4FFB-9B00-3999B9F27CDA}" dt="2024-11-10T16:08:20.085" v="12024" actId="21"/>
          <ac:picMkLst>
            <pc:docMk/>
            <pc:sldMk cId="3850751411" sldId="430"/>
            <ac:picMk id="7170" creationId="{58818781-E568-B79E-A2EE-056CAFDEA9A4}"/>
          </ac:picMkLst>
        </pc:picChg>
      </pc:sldChg>
      <pc:sldChg chg="addSp delSp modSp new del mod">
        <pc:chgData name="Rebecca Ratcliffe" userId="c39b462f-5e20-45de-9346-5d498b528b2d" providerId="ADAL" clId="{8272D69E-86BA-4FFB-9B00-3999B9F27CDA}" dt="2024-11-10T16:44:04.354" v="15955" actId="47"/>
        <pc:sldMkLst>
          <pc:docMk/>
          <pc:sldMk cId="4076012806" sldId="431"/>
        </pc:sldMkLst>
        <pc:spChg chg="mod">
          <ac:chgData name="Rebecca Ratcliffe" userId="c39b462f-5e20-45de-9346-5d498b528b2d" providerId="ADAL" clId="{8272D69E-86BA-4FFB-9B00-3999B9F27CDA}" dt="2024-11-10T14:32:40.596" v="7513" actId="20577"/>
          <ac:spMkLst>
            <pc:docMk/>
            <pc:sldMk cId="4076012806" sldId="431"/>
            <ac:spMk id="3" creationId="{C4CBBE1A-1E7E-B01C-F627-70BD87B46D98}"/>
          </ac:spMkLst>
        </pc:spChg>
        <pc:picChg chg="add del mod">
          <ac:chgData name="Rebecca Ratcliffe" userId="c39b462f-5e20-45de-9346-5d498b528b2d" providerId="ADAL" clId="{8272D69E-86BA-4FFB-9B00-3999B9F27CDA}" dt="2024-11-10T16:10:03.174" v="12104" actId="21"/>
          <ac:picMkLst>
            <pc:docMk/>
            <pc:sldMk cId="4076012806" sldId="431"/>
            <ac:picMk id="5" creationId="{A1938C26-7752-5CFD-DC67-5EC13201AE18}"/>
          </ac:picMkLst>
        </pc:picChg>
        <pc:picChg chg="add del mod">
          <ac:chgData name="Rebecca Ratcliffe" userId="c39b462f-5e20-45de-9346-5d498b528b2d" providerId="ADAL" clId="{8272D69E-86BA-4FFB-9B00-3999B9F27CDA}" dt="2024-11-10T16:10:03.174" v="12104" actId="21"/>
          <ac:picMkLst>
            <pc:docMk/>
            <pc:sldMk cId="4076012806" sldId="431"/>
            <ac:picMk id="7" creationId="{903DCFF7-B31E-0523-1277-BCA642539C00}"/>
          </ac:picMkLst>
        </pc:picChg>
      </pc:sldChg>
      <pc:sldChg chg="modSp new del mod ord">
        <pc:chgData name="Rebecca Ratcliffe" userId="c39b462f-5e20-45de-9346-5d498b528b2d" providerId="ADAL" clId="{8272D69E-86BA-4FFB-9B00-3999B9F27CDA}" dt="2024-11-10T14:48:22.476" v="7929" actId="47"/>
        <pc:sldMkLst>
          <pc:docMk/>
          <pc:sldMk cId="3301432837" sldId="432"/>
        </pc:sldMkLst>
        <pc:spChg chg="mod">
          <ac:chgData name="Rebecca Ratcliffe" userId="c39b462f-5e20-45de-9346-5d498b528b2d" providerId="ADAL" clId="{8272D69E-86BA-4FFB-9B00-3999B9F27CDA}" dt="2024-11-10T14:26:12.895" v="6364" actId="20577"/>
          <ac:spMkLst>
            <pc:docMk/>
            <pc:sldMk cId="3301432837" sldId="432"/>
            <ac:spMk id="2" creationId="{0A567957-676F-A296-EE31-4C15838E5DFC}"/>
          </ac:spMkLst>
        </pc:spChg>
        <pc:spChg chg="mod">
          <ac:chgData name="Rebecca Ratcliffe" userId="c39b462f-5e20-45de-9346-5d498b528b2d" providerId="ADAL" clId="{8272D69E-86BA-4FFB-9B00-3999B9F27CDA}" dt="2024-11-10T14:27:54.209" v="6882" actId="20577"/>
          <ac:spMkLst>
            <pc:docMk/>
            <pc:sldMk cId="3301432837" sldId="432"/>
            <ac:spMk id="3" creationId="{A004990A-EDA1-BA04-8A0C-8E00AA784C30}"/>
          </ac:spMkLst>
        </pc:spChg>
      </pc:sldChg>
      <pc:sldChg chg="new del">
        <pc:chgData name="Rebecca Ratcliffe" userId="c39b462f-5e20-45de-9346-5d498b528b2d" providerId="ADAL" clId="{8272D69E-86BA-4FFB-9B00-3999B9F27CDA}" dt="2024-11-10T14:34:26.363" v="7524" actId="47"/>
        <pc:sldMkLst>
          <pc:docMk/>
          <pc:sldMk cId="1317778933" sldId="433"/>
        </pc:sldMkLst>
      </pc:sldChg>
      <pc:sldChg chg="modSp add del mod ord">
        <pc:chgData name="Rebecca Ratcliffe" userId="c39b462f-5e20-45de-9346-5d498b528b2d" providerId="ADAL" clId="{8272D69E-86BA-4FFB-9B00-3999B9F27CDA}" dt="2024-11-10T15:52:13.812" v="10651" actId="47"/>
        <pc:sldMkLst>
          <pc:docMk/>
          <pc:sldMk cId="1703437905" sldId="438"/>
        </pc:sldMkLst>
        <pc:spChg chg="mod">
          <ac:chgData name="Rebecca Ratcliffe" userId="c39b462f-5e20-45de-9346-5d498b528b2d" providerId="ADAL" clId="{8272D69E-86BA-4FFB-9B00-3999B9F27CDA}" dt="2024-11-10T14:34:10.979" v="7521" actId="27636"/>
          <ac:spMkLst>
            <pc:docMk/>
            <pc:sldMk cId="1703437905" sldId="438"/>
            <ac:spMk id="3" creationId="{00000000-0000-0000-0000-000000000000}"/>
          </ac:spMkLst>
        </pc:spChg>
      </pc:sldChg>
      <pc:sldChg chg="addSp delSp modSp add mod ord delAnim modAnim modNotesTx">
        <pc:chgData name="Rebecca Ratcliffe" userId="c39b462f-5e20-45de-9346-5d498b528b2d" providerId="ADAL" clId="{8272D69E-86BA-4FFB-9B00-3999B9F27CDA}" dt="2024-11-10T18:53:45.246" v="17284" actId="313"/>
        <pc:sldMkLst>
          <pc:docMk/>
          <pc:sldMk cId="3156213808" sldId="440"/>
        </pc:sldMkLst>
        <pc:spChg chg="add mod">
          <ac:chgData name="Rebecca Ratcliffe" userId="c39b462f-5e20-45de-9346-5d498b528b2d" providerId="ADAL" clId="{8272D69E-86BA-4FFB-9B00-3999B9F27CDA}" dt="2024-11-10T16:52:53.306" v="16208" actId="20577"/>
          <ac:spMkLst>
            <pc:docMk/>
            <pc:sldMk cId="3156213808" sldId="440"/>
            <ac:spMk id="4" creationId="{CCE4108F-6DA4-0100-8B84-6E48B2FBB4C8}"/>
          </ac:spMkLst>
        </pc:spChg>
        <pc:spChg chg="add mod">
          <ac:chgData name="Rebecca Ratcliffe" userId="c39b462f-5e20-45de-9346-5d498b528b2d" providerId="ADAL" clId="{8272D69E-86BA-4FFB-9B00-3999B9F27CDA}" dt="2024-11-10T18:53:45.246" v="17284" actId="313"/>
          <ac:spMkLst>
            <pc:docMk/>
            <pc:sldMk cId="3156213808" sldId="440"/>
            <ac:spMk id="7" creationId="{2BF34524-AA21-06CB-B344-CE4F4EF2DCF1}"/>
          </ac:spMkLst>
        </pc:spChg>
        <pc:spChg chg="del">
          <ac:chgData name="Rebecca Ratcliffe" userId="c39b462f-5e20-45de-9346-5d498b528b2d" providerId="ADAL" clId="{8272D69E-86BA-4FFB-9B00-3999B9F27CDA}" dt="2024-11-10T16:52:37.958" v="16178" actId="478"/>
          <ac:spMkLst>
            <pc:docMk/>
            <pc:sldMk cId="3156213808" sldId="440"/>
            <ac:spMk id="8" creationId="{76DB290D-3035-9CD6-DEBF-7DBEF8BB4630}"/>
          </ac:spMkLst>
        </pc:spChg>
        <pc:spChg chg="del">
          <ac:chgData name="Rebecca Ratcliffe" userId="c39b462f-5e20-45de-9346-5d498b528b2d" providerId="ADAL" clId="{8272D69E-86BA-4FFB-9B00-3999B9F27CDA}" dt="2024-11-10T16:52:38.645" v="16179" actId="478"/>
          <ac:spMkLst>
            <pc:docMk/>
            <pc:sldMk cId="3156213808" sldId="440"/>
            <ac:spMk id="9" creationId="{B89E1747-E176-D4A3-145A-D13F66C2EE1A}"/>
          </ac:spMkLst>
        </pc:spChg>
        <pc:spChg chg="del mod">
          <ac:chgData name="Rebecca Ratcliffe" userId="c39b462f-5e20-45de-9346-5d498b528b2d" providerId="ADAL" clId="{8272D69E-86BA-4FFB-9B00-3999B9F27CDA}" dt="2024-11-10T16:52:45.513" v="16182" actId="478"/>
          <ac:spMkLst>
            <pc:docMk/>
            <pc:sldMk cId="3156213808" sldId="440"/>
            <ac:spMk id="11" creationId="{A25C389B-AA78-D022-21AF-D1B08C2283BE}"/>
          </ac:spMkLst>
        </pc:spChg>
        <pc:spChg chg="mod">
          <ac:chgData name="Rebecca Ratcliffe" userId="c39b462f-5e20-45de-9346-5d498b528b2d" providerId="ADAL" clId="{8272D69E-86BA-4FFB-9B00-3999B9F27CDA}" dt="2024-11-10T18:42:10.073" v="16383" actId="20577"/>
          <ac:spMkLst>
            <pc:docMk/>
            <pc:sldMk cId="3156213808" sldId="440"/>
            <ac:spMk id="12" creationId="{071D659D-47C6-8E82-8237-30DE968D5639}"/>
          </ac:spMkLst>
        </pc:spChg>
        <pc:spChg chg="mod">
          <ac:chgData name="Rebecca Ratcliffe" userId="c39b462f-5e20-45de-9346-5d498b528b2d" providerId="ADAL" clId="{8272D69E-86BA-4FFB-9B00-3999B9F27CDA}" dt="2024-11-10T18:44:23.417" v="16514" actId="20577"/>
          <ac:spMkLst>
            <pc:docMk/>
            <pc:sldMk cId="3156213808" sldId="440"/>
            <ac:spMk id="14" creationId="{C6C277BE-2978-AA47-EA3C-00DF2AEDEF89}"/>
          </ac:spMkLst>
        </pc:spChg>
        <pc:spChg chg="mod">
          <ac:chgData name="Rebecca Ratcliffe" userId="c39b462f-5e20-45de-9346-5d498b528b2d" providerId="ADAL" clId="{8272D69E-86BA-4FFB-9B00-3999B9F27CDA}" dt="2024-11-10T18:51:35.632" v="16947" actId="33524"/>
          <ac:spMkLst>
            <pc:docMk/>
            <pc:sldMk cId="3156213808" sldId="440"/>
            <ac:spMk id="16" creationId="{124D7399-7A7E-AEC8-C794-880EDD1A5D1B}"/>
          </ac:spMkLst>
        </pc:spChg>
        <pc:spChg chg="mod">
          <ac:chgData name="Rebecca Ratcliffe" userId="c39b462f-5e20-45de-9346-5d498b528b2d" providerId="ADAL" clId="{8272D69E-86BA-4FFB-9B00-3999B9F27CDA}" dt="2024-11-10T18:52:41.380" v="16958" actId="1076"/>
          <ac:spMkLst>
            <pc:docMk/>
            <pc:sldMk cId="3156213808" sldId="440"/>
            <ac:spMk id="21" creationId="{72EDEDC0-D273-22E9-DBBC-44826FDDDC0D}"/>
          </ac:spMkLst>
        </pc:spChg>
        <pc:spChg chg="mod">
          <ac:chgData name="Rebecca Ratcliffe" userId="c39b462f-5e20-45de-9346-5d498b528b2d" providerId="ADAL" clId="{8272D69E-86BA-4FFB-9B00-3999B9F27CDA}" dt="2024-11-10T18:52:37.685" v="16957" actId="1076"/>
          <ac:spMkLst>
            <pc:docMk/>
            <pc:sldMk cId="3156213808" sldId="440"/>
            <ac:spMk id="22" creationId="{1496F8B4-CE29-7222-3DF2-456137593BDF}"/>
          </ac:spMkLst>
        </pc:spChg>
        <pc:spChg chg="mod">
          <ac:chgData name="Rebecca Ratcliffe" userId="c39b462f-5e20-45de-9346-5d498b528b2d" providerId="ADAL" clId="{8272D69E-86BA-4FFB-9B00-3999B9F27CDA}" dt="2024-11-10T18:52:29.430" v="16953" actId="1076"/>
          <ac:spMkLst>
            <pc:docMk/>
            <pc:sldMk cId="3156213808" sldId="440"/>
            <ac:spMk id="25" creationId="{1048ADEA-BE65-EF1A-3710-AE9D0AB76806}"/>
          </ac:spMkLst>
        </pc:spChg>
        <pc:spChg chg="del">
          <ac:chgData name="Rebecca Ratcliffe" userId="c39b462f-5e20-45de-9346-5d498b528b2d" providerId="ADAL" clId="{8272D69E-86BA-4FFB-9B00-3999B9F27CDA}" dt="2024-11-10T18:45:18.397" v="16555" actId="478"/>
          <ac:spMkLst>
            <pc:docMk/>
            <pc:sldMk cId="3156213808" sldId="440"/>
            <ac:spMk id="27" creationId="{C9BA612E-8C96-FE0A-EF5E-4BECC5ED577E}"/>
          </ac:spMkLst>
        </pc:spChg>
        <pc:spChg chg="mod">
          <ac:chgData name="Rebecca Ratcliffe" userId="c39b462f-5e20-45de-9346-5d498b528b2d" providerId="ADAL" clId="{8272D69E-86BA-4FFB-9B00-3999B9F27CDA}" dt="2024-11-10T18:45:21.394" v="16556" actId="1076"/>
          <ac:spMkLst>
            <pc:docMk/>
            <pc:sldMk cId="3156213808" sldId="440"/>
            <ac:spMk id="28" creationId="{A19C967D-C004-F6A8-0315-A1BC8BDAC180}"/>
          </ac:spMkLst>
        </pc:spChg>
        <pc:spChg chg="mod">
          <ac:chgData name="Rebecca Ratcliffe" userId="c39b462f-5e20-45de-9346-5d498b528b2d" providerId="ADAL" clId="{8272D69E-86BA-4FFB-9B00-3999B9F27CDA}" dt="2024-11-10T18:45:48.454" v="16604" actId="1076"/>
          <ac:spMkLst>
            <pc:docMk/>
            <pc:sldMk cId="3156213808" sldId="440"/>
            <ac:spMk id="29" creationId="{38FF5E6F-8888-5ACD-B42D-5CD50AD2936C}"/>
          </ac:spMkLst>
        </pc:spChg>
        <pc:spChg chg="mod">
          <ac:chgData name="Rebecca Ratcliffe" userId="c39b462f-5e20-45de-9346-5d498b528b2d" providerId="ADAL" clId="{8272D69E-86BA-4FFB-9B00-3999B9F27CDA}" dt="2024-11-10T18:46:27.088" v="16726" actId="1076"/>
          <ac:spMkLst>
            <pc:docMk/>
            <pc:sldMk cId="3156213808" sldId="440"/>
            <ac:spMk id="30" creationId="{A6B735A2-55B8-23E8-7678-9FB6A016D971}"/>
          </ac:spMkLst>
        </pc:spChg>
        <pc:spChg chg="mod">
          <ac:chgData name="Rebecca Ratcliffe" userId="c39b462f-5e20-45de-9346-5d498b528b2d" providerId="ADAL" clId="{8272D69E-86BA-4FFB-9B00-3999B9F27CDA}" dt="2024-11-10T18:46:24.862" v="16725" actId="1076"/>
          <ac:spMkLst>
            <pc:docMk/>
            <pc:sldMk cId="3156213808" sldId="440"/>
            <ac:spMk id="31" creationId="{217D8438-B789-5CC1-679C-B547743C2552}"/>
          </ac:spMkLst>
        </pc:spChg>
        <pc:spChg chg="mod">
          <ac:chgData name="Rebecca Ratcliffe" userId="c39b462f-5e20-45de-9346-5d498b528b2d" providerId="ADAL" clId="{8272D69E-86BA-4FFB-9B00-3999B9F27CDA}" dt="2024-11-10T18:48:39.030" v="16798" actId="1076"/>
          <ac:spMkLst>
            <pc:docMk/>
            <pc:sldMk cId="3156213808" sldId="440"/>
            <ac:spMk id="32" creationId="{D2DE357B-0515-9081-CC99-A83D17E0FBAA}"/>
          </ac:spMkLst>
        </pc:spChg>
        <pc:spChg chg="mod">
          <ac:chgData name="Rebecca Ratcliffe" userId="c39b462f-5e20-45de-9346-5d498b528b2d" providerId="ADAL" clId="{8272D69E-86BA-4FFB-9B00-3999B9F27CDA}" dt="2024-11-10T18:49:05.098" v="16852" actId="1076"/>
          <ac:spMkLst>
            <pc:docMk/>
            <pc:sldMk cId="3156213808" sldId="440"/>
            <ac:spMk id="33" creationId="{DC26E985-1748-31EF-D6A5-113BC92F9ED0}"/>
          </ac:spMkLst>
        </pc:spChg>
        <pc:spChg chg="del">
          <ac:chgData name="Rebecca Ratcliffe" userId="c39b462f-5e20-45de-9346-5d498b528b2d" providerId="ADAL" clId="{8272D69E-86BA-4FFB-9B00-3999B9F27CDA}" dt="2024-11-10T18:44:35.334" v="16515" actId="478"/>
          <ac:spMkLst>
            <pc:docMk/>
            <pc:sldMk cId="3156213808" sldId="440"/>
            <ac:spMk id="34" creationId="{A3F1F1D2-88EB-0CFE-6548-F6B3F39ECC6A}"/>
          </ac:spMkLst>
        </pc:spChg>
        <pc:picChg chg="del mod">
          <ac:chgData name="Rebecca Ratcliffe" userId="c39b462f-5e20-45de-9346-5d498b528b2d" providerId="ADAL" clId="{8272D69E-86BA-4FFB-9B00-3999B9F27CDA}" dt="2024-11-10T16:52:47.134" v="16183" actId="478"/>
          <ac:picMkLst>
            <pc:docMk/>
            <pc:sldMk cId="3156213808" sldId="440"/>
            <ac:picMk id="2" creationId="{8EE83772-1137-C0B3-66DA-2C2768C2143F}"/>
          </ac:picMkLst>
        </pc:picChg>
        <pc:picChg chg="add mod">
          <ac:chgData name="Rebecca Ratcliffe" userId="c39b462f-5e20-45de-9346-5d498b528b2d" providerId="ADAL" clId="{8272D69E-86BA-4FFB-9B00-3999B9F27CDA}" dt="2024-11-10T16:52:43.049" v="16180"/>
          <ac:picMkLst>
            <pc:docMk/>
            <pc:sldMk cId="3156213808" sldId="440"/>
            <ac:picMk id="3" creationId="{C2BB3B9A-F699-1DE6-F5F8-BE217A4A9C7B}"/>
          </ac:picMkLst>
        </pc:picChg>
        <pc:picChg chg="mod">
          <ac:chgData name="Rebecca Ratcliffe" userId="c39b462f-5e20-45de-9346-5d498b528b2d" providerId="ADAL" clId="{8272D69E-86BA-4FFB-9B00-3999B9F27CDA}" dt="2024-11-10T18:52:20.833" v="16950" actId="1076"/>
          <ac:picMkLst>
            <pc:docMk/>
            <pc:sldMk cId="3156213808" sldId="440"/>
            <ac:picMk id="5" creationId="{F3B2E19E-989B-54EC-31E5-721D2D309444}"/>
          </ac:picMkLst>
        </pc:picChg>
        <pc:picChg chg="mod">
          <ac:chgData name="Rebecca Ratcliffe" userId="c39b462f-5e20-45de-9346-5d498b528b2d" providerId="ADAL" clId="{8272D69E-86BA-4FFB-9B00-3999B9F27CDA}" dt="2024-11-10T16:52:57.985" v="16209" actId="14100"/>
          <ac:picMkLst>
            <pc:docMk/>
            <pc:sldMk cId="3156213808" sldId="440"/>
            <ac:picMk id="6" creationId="{CB2254AE-FCB4-9352-38D0-013F82E58D19}"/>
          </ac:picMkLst>
        </pc:picChg>
        <pc:picChg chg="mod">
          <ac:chgData name="Rebecca Ratcliffe" userId="c39b462f-5e20-45de-9346-5d498b528b2d" providerId="ADAL" clId="{8272D69E-86BA-4FFB-9B00-3999B9F27CDA}" dt="2024-11-10T18:52:19.629" v="16949" actId="1076"/>
          <ac:picMkLst>
            <pc:docMk/>
            <pc:sldMk cId="3156213808" sldId="440"/>
            <ac:picMk id="1026" creationId="{D0789F00-310D-DB46-B243-35820BD8CCDC}"/>
          </ac:picMkLst>
        </pc:picChg>
        <pc:cxnChg chg="mod">
          <ac:chgData name="Rebecca Ratcliffe" userId="c39b462f-5e20-45de-9346-5d498b528b2d" providerId="ADAL" clId="{8272D69E-86BA-4FFB-9B00-3999B9F27CDA}" dt="2024-11-10T18:52:34.674" v="16956" actId="1076"/>
          <ac:cxnSpMkLst>
            <pc:docMk/>
            <pc:sldMk cId="3156213808" sldId="440"/>
            <ac:cxnSpMk id="24" creationId="{311E859B-F7FE-0D48-7907-9840019ACC8E}"/>
          </ac:cxnSpMkLst>
        </pc:cxnChg>
      </pc:sldChg>
      <pc:sldChg chg="modSp add del mod">
        <pc:chgData name="Rebecca Ratcliffe" userId="c39b462f-5e20-45de-9346-5d498b528b2d" providerId="ADAL" clId="{8272D69E-86BA-4FFB-9B00-3999B9F27CDA}" dt="2024-11-10T16:13:05.344" v="12468" actId="47"/>
        <pc:sldMkLst>
          <pc:docMk/>
          <pc:sldMk cId="3601297296" sldId="442"/>
        </pc:sldMkLst>
        <pc:spChg chg="mod">
          <ac:chgData name="Rebecca Ratcliffe" userId="c39b462f-5e20-45de-9346-5d498b528b2d" providerId="ADAL" clId="{8272D69E-86BA-4FFB-9B00-3999B9F27CDA}" dt="2024-11-10T14:34:11.048" v="7522" actId="27636"/>
          <ac:spMkLst>
            <pc:docMk/>
            <pc:sldMk cId="3601297296" sldId="442"/>
            <ac:spMk id="3" creationId="{00000000-0000-0000-0000-000000000000}"/>
          </ac:spMkLst>
        </pc:spChg>
      </pc:sldChg>
      <pc:sldChg chg="add del ord">
        <pc:chgData name="Rebecca Ratcliffe" userId="c39b462f-5e20-45de-9346-5d498b528b2d" providerId="ADAL" clId="{8272D69E-86BA-4FFB-9B00-3999B9F27CDA}" dt="2024-11-10T16:13:02.329" v="12467" actId="47"/>
        <pc:sldMkLst>
          <pc:docMk/>
          <pc:sldMk cId="2850501259" sldId="444"/>
        </pc:sldMkLst>
      </pc:sldChg>
      <pc:sldChg chg="modSp add del mod ord">
        <pc:chgData name="Rebecca Ratcliffe" userId="c39b462f-5e20-45de-9346-5d498b528b2d" providerId="ADAL" clId="{8272D69E-86BA-4FFB-9B00-3999B9F27CDA}" dt="2024-11-10T16:45:26.749" v="16010" actId="47"/>
        <pc:sldMkLst>
          <pc:docMk/>
          <pc:sldMk cId="885135985" sldId="445"/>
        </pc:sldMkLst>
        <pc:spChg chg="mod">
          <ac:chgData name="Rebecca Ratcliffe" userId="c39b462f-5e20-45de-9346-5d498b528b2d" providerId="ADAL" clId="{8272D69E-86BA-4FFB-9B00-3999B9F27CDA}" dt="2024-11-10T14:33:47.989" v="7519" actId="27636"/>
          <ac:spMkLst>
            <pc:docMk/>
            <pc:sldMk cId="885135985" sldId="445"/>
            <ac:spMk id="3" creationId="{00000000-0000-0000-0000-000000000000}"/>
          </ac:spMkLst>
        </pc:spChg>
      </pc:sldChg>
      <pc:sldChg chg="add del ord">
        <pc:chgData name="Rebecca Ratcliffe" userId="c39b462f-5e20-45de-9346-5d498b528b2d" providerId="ADAL" clId="{8272D69E-86BA-4FFB-9B00-3999B9F27CDA}" dt="2024-11-10T16:44:35.181" v="15965" actId="47"/>
        <pc:sldMkLst>
          <pc:docMk/>
          <pc:sldMk cId="65179589" sldId="450"/>
        </pc:sldMkLst>
      </pc:sldChg>
      <pc:sldChg chg="add del ord">
        <pc:chgData name="Rebecca Ratcliffe" userId="c39b462f-5e20-45de-9346-5d498b528b2d" providerId="ADAL" clId="{8272D69E-86BA-4FFB-9B00-3999B9F27CDA}" dt="2024-11-10T14:41:33.537" v="7803" actId="47"/>
        <pc:sldMkLst>
          <pc:docMk/>
          <pc:sldMk cId="1079714226" sldId="451"/>
        </pc:sldMkLst>
      </pc:sldChg>
      <pc:sldChg chg="new del">
        <pc:chgData name="Rebecca Ratcliffe" userId="c39b462f-5e20-45de-9346-5d498b528b2d" providerId="ADAL" clId="{8272D69E-86BA-4FFB-9B00-3999B9F27CDA}" dt="2024-11-10T14:41:36.594" v="7805" actId="47"/>
        <pc:sldMkLst>
          <pc:docMk/>
          <pc:sldMk cId="1349521824" sldId="452"/>
        </pc:sldMkLst>
      </pc:sldChg>
      <pc:sldChg chg="addSp delSp modSp add mod setBg modAnim">
        <pc:chgData name="Rebecca Ratcliffe" userId="c39b462f-5e20-45de-9346-5d498b528b2d" providerId="ADAL" clId="{8272D69E-86BA-4FFB-9B00-3999B9F27CDA}" dt="2024-11-10T14:48:14.816" v="7928"/>
        <pc:sldMkLst>
          <pc:docMk/>
          <pc:sldMk cId="323728974" sldId="453"/>
        </pc:sldMkLst>
        <pc:spChg chg="del">
          <ac:chgData name="Rebecca Ratcliffe" userId="c39b462f-5e20-45de-9346-5d498b528b2d" providerId="ADAL" clId="{8272D69E-86BA-4FFB-9B00-3999B9F27CDA}" dt="2024-11-10T14:41:45.149" v="7829" actId="478"/>
          <ac:spMkLst>
            <pc:docMk/>
            <pc:sldMk cId="323728974" sldId="453"/>
            <ac:spMk id="2" creationId="{F941A308-C53B-0E17-4CC6-EF9E651C4ACD}"/>
          </ac:spMkLst>
        </pc:spChg>
        <pc:spChg chg="del">
          <ac:chgData name="Rebecca Ratcliffe" userId="c39b462f-5e20-45de-9346-5d498b528b2d" providerId="ADAL" clId="{8272D69E-86BA-4FFB-9B00-3999B9F27CDA}" dt="2024-11-10T14:41:46.220" v="7830" actId="478"/>
          <ac:spMkLst>
            <pc:docMk/>
            <pc:sldMk cId="323728974" sldId="453"/>
            <ac:spMk id="3" creationId="{D39E1D72-D97D-98A5-A562-119AC4A4FF33}"/>
          </ac:spMkLst>
        </pc:spChg>
        <pc:spChg chg="mod">
          <ac:chgData name="Rebecca Ratcliffe" userId="c39b462f-5e20-45de-9346-5d498b528b2d" providerId="ADAL" clId="{8272D69E-86BA-4FFB-9B00-3999B9F27CDA}" dt="2024-11-10T14:42:45.554" v="7841" actId="20577"/>
          <ac:spMkLst>
            <pc:docMk/>
            <pc:sldMk cId="323728974" sldId="453"/>
            <ac:spMk id="5" creationId="{2D69F5CA-9E99-F15D-16FD-A9151308A749}"/>
          </ac:spMkLst>
        </pc:spChg>
        <pc:spChg chg="del">
          <ac:chgData name="Rebecca Ratcliffe" userId="c39b462f-5e20-45de-9346-5d498b528b2d" providerId="ADAL" clId="{8272D69E-86BA-4FFB-9B00-3999B9F27CDA}" dt="2024-11-10T14:41:48.768" v="7832" actId="478"/>
          <ac:spMkLst>
            <pc:docMk/>
            <pc:sldMk cId="323728974" sldId="453"/>
            <ac:spMk id="6" creationId="{9FC27585-E7D8-08C0-7DEA-1F6E41DD0A7D}"/>
          </ac:spMkLst>
        </pc:spChg>
        <pc:spChg chg="add mod">
          <ac:chgData name="Rebecca Ratcliffe" userId="c39b462f-5e20-45de-9346-5d498b528b2d" providerId="ADAL" clId="{8272D69E-86BA-4FFB-9B00-3999B9F27CDA}" dt="2024-11-10T14:47:55.553" v="7920" actId="1076"/>
          <ac:spMkLst>
            <pc:docMk/>
            <pc:sldMk cId="323728974" sldId="453"/>
            <ac:spMk id="7" creationId="{C7512CC8-0539-A6D8-E78A-DAE78C1AE3A2}"/>
          </ac:spMkLst>
        </pc:spChg>
        <pc:spChg chg="add mod">
          <ac:chgData name="Rebecca Ratcliffe" userId="c39b462f-5e20-45de-9346-5d498b528b2d" providerId="ADAL" clId="{8272D69E-86BA-4FFB-9B00-3999B9F27CDA}" dt="2024-11-10T14:48:10.487" v="7927" actId="1076"/>
          <ac:spMkLst>
            <pc:docMk/>
            <pc:sldMk cId="323728974" sldId="453"/>
            <ac:spMk id="11" creationId="{535B0777-58CC-84D1-C9C3-0A47B503FF2D}"/>
          </ac:spMkLst>
        </pc:spChg>
        <pc:spChg chg="add del">
          <ac:chgData name="Rebecca Ratcliffe" userId="c39b462f-5e20-45de-9346-5d498b528b2d" providerId="ADAL" clId="{8272D69E-86BA-4FFB-9B00-3999B9F27CDA}" dt="2024-11-10T14:42:33.036" v="7836" actId="26606"/>
          <ac:spMkLst>
            <pc:docMk/>
            <pc:sldMk cId="323728974" sldId="453"/>
            <ac:spMk id="8199" creationId="{022BDE4A-8A20-4A69-9C5A-581C82036A4D}"/>
          </ac:spMkLst>
        </pc:spChg>
        <pc:picChg chg="mod ord">
          <ac:chgData name="Rebecca Ratcliffe" userId="c39b462f-5e20-45de-9346-5d498b528b2d" providerId="ADAL" clId="{8272D69E-86BA-4FFB-9B00-3999B9F27CDA}" dt="2024-11-10T14:42:33.036" v="7836" actId="26606"/>
          <ac:picMkLst>
            <pc:docMk/>
            <pc:sldMk cId="323728974" sldId="453"/>
            <ac:picMk id="4" creationId="{8FC417D6-A619-2B81-8886-EB2F9F049F50}"/>
          </ac:picMkLst>
        </pc:picChg>
        <pc:picChg chg="add mod">
          <ac:chgData name="Rebecca Ratcliffe" userId="c39b462f-5e20-45de-9346-5d498b528b2d" providerId="ADAL" clId="{8272D69E-86BA-4FFB-9B00-3999B9F27CDA}" dt="2024-11-10T14:48:02.429" v="7924" actId="1076"/>
          <ac:picMkLst>
            <pc:docMk/>
            <pc:sldMk cId="323728974" sldId="453"/>
            <ac:picMk id="9" creationId="{7F62770E-15FB-28AB-AAF7-2A373F30B89A}"/>
          </ac:picMkLst>
        </pc:picChg>
        <pc:picChg chg="del">
          <ac:chgData name="Rebecca Ratcliffe" userId="c39b462f-5e20-45de-9346-5d498b528b2d" providerId="ADAL" clId="{8272D69E-86BA-4FFB-9B00-3999B9F27CDA}" dt="2024-11-10T14:41:46.922" v="7831" actId="478"/>
          <ac:picMkLst>
            <pc:docMk/>
            <pc:sldMk cId="323728974" sldId="453"/>
            <ac:picMk id="3074" creationId="{81B76828-359F-AFF4-ECED-E9F0AC8DBCA1}"/>
          </ac:picMkLst>
        </pc:picChg>
        <pc:picChg chg="add mod">
          <ac:chgData name="Rebecca Ratcliffe" userId="c39b462f-5e20-45de-9346-5d498b528b2d" providerId="ADAL" clId="{8272D69E-86BA-4FFB-9B00-3999B9F27CDA}" dt="2024-11-10T14:47:57.754" v="7921" actId="1076"/>
          <ac:picMkLst>
            <pc:docMk/>
            <pc:sldMk cId="323728974" sldId="453"/>
            <ac:picMk id="8194" creationId="{5EFB041F-81FC-6D93-8DEA-5D281FC61622}"/>
          </ac:picMkLst>
        </pc:picChg>
        <pc:picChg chg="add mod">
          <ac:chgData name="Rebecca Ratcliffe" userId="c39b462f-5e20-45de-9346-5d498b528b2d" providerId="ADAL" clId="{8272D69E-86BA-4FFB-9B00-3999B9F27CDA}" dt="2024-11-10T14:47:43.468" v="7919" actId="1076"/>
          <ac:picMkLst>
            <pc:docMk/>
            <pc:sldMk cId="323728974" sldId="453"/>
            <ac:picMk id="8196" creationId="{E94ACBDA-56FF-3A3E-226B-746196A487E1}"/>
          </ac:picMkLst>
        </pc:picChg>
      </pc:sldChg>
      <pc:sldChg chg="delSp modSp add del mod delAnim">
        <pc:chgData name="Rebecca Ratcliffe" userId="c39b462f-5e20-45de-9346-5d498b528b2d" providerId="ADAL" clId="{8272D69E-86BA-4FFB-9B00-3999B9F27CDA}" dt="2024-11-10T15:04:17.633" v="8031" actId="47"/>
        <pc:sldMkLst>
          <pc:docMk/>
          <pc:sldMk cId="3713609002" sldId="454"/>
        </pc:sldMkLst>
        <pc:spChg chg="mod">
          <ac:chgData name="Rebecca Ratcliffe" userId="c39b462f-5e20-45de-9346-5d498b528b2d" providerId="ADAL" clId="{8272D69E-86BA-4FFB-9B00-3999B9F27CDA}" dt="2024-11-10T15:00:56.889" v="8019" actId="20577"/>
          <ac:spMkLst>
            <pc:docMk/>
            <pc:sldMk cId="3713609002" sldId="454"/>
            <ac:spMk id="5" creationId="{9AAC8A24-55B1-98BA-9A7C-68912C747775}"/>
          </ac:spMkLst>
        </pc:spChg>
        <pc:spChg chg="del">
          <ac:chgData name="Rebecca Ratcliffe" userId="c39b462f-5e20-45de-9346-5d498b528b2d" providerId="ADAL" clId="{8272D69E-86BA-4FFB-9B00-3999B9F27CDA}" dt="2024-11-10T15:00:59.160" v="8020" actId="478"/>
          <ac:spMkLst>
            <pc:docMk/>
            <pc:sldMk cId="3713609002" sldId="454"/>
            <ac:spMk id="7" creationId="{CE3FDED5-A1D1-9693-3F59-4C3F02001203}"/>
          </ac:spMkLst>
        </pc:spChg>
        <pc:spChg chg="del">
          <ac:chgData name="Rebecca Ratcliffe" userId="c39b462f-5e20-45de-9346-5d498b528b2d" providerId="ADAL" clId="{8272D69E-86BA-4FFB-9B00-3999B9F27CDA}" dt="2024-11-10T15:01:03.412" v="8024" actId="478"/>
          <ac:spMkLst>
            <pc:docMk/>
            <pc:sldMk cId="3713609002" sldId="454"/>
            <ac:spMk id="11" creationId="{AC5B474B-E3B6-5EFF-F2DB-CF40E1CD1391}"/>
          </ac:spMkLst>
        </pc:spChg>
        <pc:picChg chg="del">
          <ac:chgData name="Rebecca Ratcliffe" userId="c39b462f-5e20-45de-9346-5d498b528b2d" providerId="ADAL" clId="{8272D69E-86BA-4FFB-9B00-3999B9F27CDA}" dt="2024-11-10T15:01:02.711" v="8023" actId="478"/>
          <ac:picMkLst>
            <pc:docMk/>
            <pc:sldMk cId="3713609002" sldId="454"/>
            <ac:picMk id="9" creationId="{92A5C1FA-C22F-7176-2612-057B8D30BAC7}"/>
          </ac:picMkLst>
        </pc:picChg>
        <pc:picChg chg="del">
          <ac:chgData name="Rebecca Ratcliffe" userId="c39b462f-5e20-45de-9346-5d498b528b2d" providerId="ADAL" clId="{8272D69E-86BA-4FFB-9B00-3999B9F27CDA}" dt="2024-11-10T15:01:02.008" v="8022" actId="478"/>
          <ac:picMkLst>
            <pc:docMk/>
            <pc:sldMk cId="3713609002" sldId="454"/>
            <ac:picMk id="8194" creationId="{88E2F389-7E25-3218-8A17-B463EB4B026A}"/>
          </ac:picMkLst>
        </pc:picChg>
        <pc:picChg chg="del">
          <ac:chgData name="Rebecca Ratcliffe" userId="c39b462f-5e20-45de-9346-5d498b528b2d" providerId="ADAL" clId="{8272D69E-86BA-4FFB-9B00-3999B9F27CDA}" dt="2024-11-10T15:01:01.337" v="8021" actId="478"/>
          <ac:picMkLst>
            <pc:docMk/>
            <pc:sldMk cId="3713609002" sldId="454"/>
            <ac:picMk id="8196" creationId="{928A696E-7081-0074-D409-D0DF5F85BA61}"/>
          </ac:picMkLst>
        </pc:picChg>
      </pc:sldChg>
      <pc:sldChg chg="addSp delSp modSp add mod">
        <pc:chgData name="Rebecca Ratcliffe" userId="c39b462f-5e20-45de-9346-5d498b528b2d" providerId="ADAL" clId="{8272D69E-86BA-4FFB-9B00-3999B9F27CDA}" dt="2024-11-10T15:10:05.873" v="8451" actId="1076"/>
        <pc:sldMkLst>
          <pc:docMk/>
          <pc:sldMk cId="2245600619" sldId="463"/>
        </pc:sldMkLst>
        <pc:spChg chg="del">
          <ac:chgData name="Rebecca Ratcliffe" userId="c39b462f-5e20-45de-9346-5d498b528b2d" providerId="ADAL" clId="{8272D69E-86BA-4FFB-9B00-3999B9F27CDA}" dt="2024-11-10T15:04:09.600" v="8027" actId="478"/>
          <ac:spMkLst>
            <pc:docMk/>
            <pc:sldMk cId="2245600619" sldId="463"/>
            <ac:spMk id="2" creationId="{42AF5853-16A5-D8EA-E7C1-75CED734058B}"/>
          </ac:spMkLst>
        </pc:spChg>
        <pc:spChg chg="add del mod">
          <ac:chgData name="Rebecca Ratcliffe" userId="c39b462f-5e20-45de-9346-5d498b528b2d" providerId="ADAL" clId="{8272D69E-86BA-4FFB-9B00-3999B9F27CDA}" dt="2024-11-10T15:04:10.559" v="8028" actId="478"/>
          <ac:spMkLst>
            <pc:docMk/>
            <pc:sldMk cId="2245600619" sldId="463"/>
            <ac:spMk id="6" creationId="{36E28E96-EF45-6353-359D-447E7006066E}"/>
          </ac:spMkLst>
        </pc:spChg>
        <pc:spChg chg="add mod">
          <ac:chgData name="Rebecca Ratcliffe" userId="c39b462f-5e20-45de-9346-5d498b528b2d" providerId="ADAL" clId="{8272D69E-86BA-4FFB-9B00-3999B9F27CDA}" dt="2024-11-10T15:04:16.307" v="8030" actId="1076"/>
          <ac:spMkLst>
            <pc:docMk/>
            <pc:sldMk cId="2245600619" sldId="463"/>
            <ac:spMk id="7" creationId="{BDB7856E-83B7-5D3C-B364-E7D33B3591B5}"/>
          </ac:spMkLst>
        </pc:spChg>
        <pc:spChg chg="mod">
          <ac:chgData name="Rebecca Ratcliffe" userId="c39b462f-5e20-45de-9346-5d498b528b2d" providerId="ADAL" clId="{8272D69E-86BA-4FFB-9B00-3999B9F27CDA}" dt="2024-11-10T15:09:52.409" v="8449" actId="1076"/>
          <ac:spMkLst>
            <pc:docMk/>
            <pc:sldMk cId="2245600619" sldId="463"/>
            <ac:spMk id="11" creationId="{3CE5425A-CB91-22DD-DF88-1DB919EBC222}"/>
          </ac:spMkLst>
        </pc:spChg>
        <pc:spChg chg="mod">
          <ac:chgData name="Rebecca Ratcliffe" userId="c39b462f-5e20-45de-9346-5d498b528b2d" providerId="ADAL" clId="{8272D69E-86BA-4FFB-9B00-3999B9F27CDA}" dt="2024-11-10T15:09:52.409" v="8449" actId="1076"/>
          <ac:spMkLst>
            <pc:docMk/>
            <pc:sldMk cId="2245600619" sldId="463"/>
            <ac:spMk id="17" creationId="{6B1AF028-BF32-C7D2-2A5B-596533240508}"/>
          </ac:spMkLst>
        </pc:spChg>
        <pc:spChg chg="mod">
          <ac:chgData name="Rebecca Ratcliffe" userId="c39b462f-5e20-45de-9346-5d498b528b2d" providerId="ADAL" clId="{8272D69E-86BA-4FFB-9B00-3999B9F27CDA}" dt="2024-11-10T15:09:52.409" v="8449" actId="1076"/>
          <ac:spMkLst>
            <pc:docMk/>
            <pc:sldMk cId="2245600619" sldId="463"/>
            <ac:spMk id="22" creationId="{478A9881-F127-D2CB-8CFB-D0C670687C41}"/>
          </ac:spMkLst>
        </pc:spChg>
        <pc:spChg chg="mod">
          <ac:chgData name="Rebecca Ratcliffe" userId="c39b462f-5e20-45de-9346-5d498b528b2d" providerId="ADAL" clId="{8272D69E-86BA-4FFB-9B00-3999B9F27CDA}" dt="2024-11-10T15:09:52.409" v="8449" actId="1076"/>
          <ac:spMkLst>
            <pc:docMk/>
            <pc:sldMk cId="2245600619" sldId="463"/>
            <ac:spMk id="29" creationId="{B02E073F-21CB-768B-18D9-10D2FCE2D306}"/>
          </ac:spMkLst>
        </pc:spChg>
        <pc:spChg chg="del mod">
          <ac:chgData name="Rebecca Ratcliffe" userId="c39b462f-5e20-45de-9346-5d498b528b2d" providerId="ADAL" clId="{8272D69E-86BA-4FFB-9B00-3999B9F27CDA}" dt="2024-11-10T15:08:59.282" v="8447" actId="478"/>
          <ac:spMkLst>
            <pc:docMk/>
            <pc:sldMk cId="2245600619" sldId="463"/>
            <ac:spMk id="40" creationId="{57D51AA5-2C33-B962-80F2-355E09173A74}"/>
          </ac:spMkLst>
        </pc:spChg>
        <pc:graphicFrameChg chg="mod modGraphic">
          <ac:chgData name="Rebecca Ratcliffe" userId="c39b462f-5e20-45de-9346-5d498b528b2d" providerId="ADAL" clId="{8272D69E-86BA-4FFB-9B00-3999B9F27CDA}" dt="2024-11-10T15:10:01.189" v="8450" actId="1076"/>
          <ac:graphicFrameMkLst>
            <pc:docMk/>
            <pc:sldMk cId="2245600619" sldId="463"/>
            <ac:graphicFrameMk id="5" creationId="{A6992F78-0BF0-5C90-4FED-A24A45ED2E36}"/>
          </ac:graphicFrameMkLst>
        </pc:graphicFrameChg>
        <pc:cxnChg chg="mod">
          <ac:chgData name="Rebecca Ratcliffe" userId="c39b462f-5e20-45de-9346-5d498b528b2d" providerId="ADAL" clId="{8272D69E-86BA-4FFB-9B00-3999B9F27CDA}" dt="2024-11-10T15:09:52.409" v="8449" actId="1076"/>
          <ac:cxnSpMkLst>
            <pc:docMk/>
            <pc:sldMk cId="2245600619" sldId="463"/>
            <ac:cxnSpMk id="8" creationId="{BC6C20C7-A4DF-A699-674F-65E135A4B4F6}"/>
          </ac:cxnSpMkLst>
        </pc:cxnChg>
        <pc:cxnChg chg="mod">
          <ac:chgData name="Rebecca Ratcliffe" userId="c39b462f-5e20-45de-9346-5d498b528b2d" providerId="ADAL" clId="{8272D69E-86BA-4FFB-9B00-3999B9F27CDA}" dt="2024-11-10T15:09:52.409" v="8449" actId="1076"/>
          <ac:cxnSpMkLst>
            <pc:docMk/>
            <pc:sldMk cId="2245600619" sldId="463"/>
            <ac:cxnSpMk id="15" creationId="{9EF9EB44-EBCA-13F4-78F8-E4C5872F2B0C}"/>
          </ac:cxnSpMkLst>
        </pc:cxnChg>
        <pc:cxnChg chg="mod">
          <ac:chgData name="Rebecca Ratcliffe" userId="c39b462f-5e20-45de-9346-5d498b528b2d" providerId="ADAL" clId="{8272D69E-86BA-4FFB-9B00-3999B9F27CDA}" dt="2024-11-10T15:10:05.873" v="8451" actId="1076"/>
          <ac:cxnSpMkLst>
            <pc:docMk/>
            <pc:sldMk cId="2245600619" sldId="463"/>
            <ac:cxnSpMk id="20" creationId="{BB1D0189-F764-6372-893A-BA6AD20B2BCA}"/>
          </ac:cxnSpMkLst>
        </pc:cxnChg>
        <pc:cxnChg chg="mod">
          <ac:chgData name="Rebecca Ratcliffe" userId="c39b462f-5e20-45de-9346-5d498b528b2d" providerId="ADAL" clId="{8272D69E-86BA-4FFB-9B00-3999B9F27CDA}" dt="2024-11-10T15:09:52.409" v="8449" actId="1076"/>
          <ac:cxnSpMkLst>
            <pc:docMk/>
            <pc:sldMk cId="2245600619" sldId="463"/>
            <ac:cxnSpMk id="25" creationId="{F9BA0CE9-E7C3-4358-944A-EEF15E6F12EF}"/>
          </ac:cxnSpMkLst>
        </pc:cxnChg>
        <pc:cxnChg chg="del">
          <ac:chgData name="Rebecca Ratcliffe" userId="c39b462f-5e20-45de-9346-5d498b528b2d" providerId="ADAL" clId="{8272D69E-86BA-4FFB-9B00-3999B9F27CDA}" dt="2024-11-10T15:09:00.439" v="8448" actId="478"/>
          <ac:cxnSpMkLst>
            <pc:docMk/>
            <pc:sldMk cId="2245600619" sldId="463"/>
            <ac:cxnSpMk id="38" creationId="{6C333382-4ED3-9B2D-06AE-38C385D45F35}"/>
          </ac:cxnSpMkLst>
        </pc:cxnChg>
      </pc:sldChg>
      <pc:sldChg chg="addSp delSp modSp add mod setBg">
        <pc:chgData name="Rebecca Ratcliffe" userId="c39b462f-5e20-45de-9346-5d498b528b2d" providerId="ADAL" clId="{8272D69E-86BA-4FFB-9B00-3999B9F27CDA}" dt="2024-11-12T08:30:53.162" v="18064" actId="1076"/>
        <pc:sldMkLst>
          <pc:docMk/>
          <pc:sldMk cId="1018331916" sldId="464"/>
        </pc:sldMkLst>
        <pc:spChg chg="del">
          <ac:chgData name="Rebecca Ratcliffe" userId="c39b462f-5e20-45de-9346-5d498b528b2d" providerId="ADAL" clId="{8272D69E-86BA-4FFB-9B00-3999B9F27CDA}" dt="2024-11-10T15:10:46.439" v="8479" actId="478"/>
          <ac:spMkLst>
            <pc:docMk/>
            <pc:sldMk cId="1018331916" sldId="464"/>
            <ac:spMk id="2" creationId="{8059EB8D-EF64-7053-E0A4-CF399844CF1C}"/>
          </ac:spMkLst>
        </pc:spChg>
        <pc:spChg chg="del">
          <ac:chgData name="Rebecca Ratcliffe" userId="c39b462f-5e20-45de-9346-5d498b528b2d" providerId="ADAL" clId="{8272D69E-86BA-4FFB-9B00-3999B9F27CDA}" dt="2024-11-10T15:10:47.336" v="8480" actId="478"/>
          <ac:spMkLst>
            <pc:docMk/>
            <pc:sldMk cId="1018331916" sldId="464"/>
            <ac:spMk id="3" creationId="{C10FA613-0B6E-3763-4FC6-00B655E67497}"/>
          </ac:spMkLst>
        </pc:spChg>
        <pc:spChg chg="del mod">
          <ac:chgData name="Rebecca Ratcliffe" userId="c39b462f-5e20-45de-9346-5d498b528b2d" providerId="ADAL" clId="{8272D69E-86BA-4FFB-9B00-3999B9F27CDA}" dt="2024-11-10T16:03:29.616" v="11778" actId="478"/>
          <ac:spMkLst>
            <pc:docMk/>
            <pc:sldMk cId="1018331916" sldId="464"/>
            <ac:spMk id="5" creationId="{0C9889CB-FE4A-5BFC-89E5-15D2ADBCCCE0}"/>
          </ac:spMkLst>
        </pc:spChg>
        <pc:spChg chg="del">
          <ac:chgData name="Rebecca Ratcliffe" userId="c39b462f-5e20-45de-9346-5d498b528b2d" providerId="ADAL" clId="{8272D69E-86BA-4FFB-9B00-3999B9F27CDA}" dt="2024-11-10T15:14:03.916" v="8484" actId="478"/>
          <ac:spMkLst>
            <pc:docMk/>
            <pc:sldMk cId="1018331916" sldId="464"/>
            <ac:spMk id="6" creationId="{2A80F51C-C1A4-F4AC-5B2A-D16ABC8B3561}"/>
          </ac:spMkLst>
        </pc:spChg>
        <pc:spChg chg="add del mod">
          <ac:chgData name="Rebecca Ratcliffe" userId="c39b462f-5e20-45de-9346-5d498b528b2d" providerId="ADAL" clId="{8272D69E-86BA-4FFB-9B00-3999B9F27CDA}" dt="2024-11-10T15:58:01.495" v="11152" actId="478"/>
          <ac:spMkLst>
            <pc:docMk/>
            <pc:sldMk cId="1018331916" sldId="464"/>
            <ac:spMk id="11" creationId="{B5C20145-37DF-4DE1-D48E-6C8A46F6ED42}"/>
          </ac:spMkLst>
        </pc:spChg>
        <pc:spChg chg="add del mod">
          <ac:chgData name="Rebecca Ratcliffe" userId="c39b462f-5e20-45de-9346-5d498b528b2d" providerId="ADAL" clId="{8272D69E-86BA-4FFB-9B00-3999B9F27CDA}" dt="2024-11-10T15:23:15.315" v="9176" actId="21"/>
          <ac:spMkLst>
            <pc:docMk/>
            <pc:sldMk cId="1018331916" sldId="464"/>
            <ac:spMk id="13" creationId="{94823B20-46E0-55F7-833F-C1380BA46A16}"/>
          </ac:spMkLst>
        </pc:spChg>
        <pc:spChg chg="add del">
          <ac:chgData name="Rebecca Ratcliffe" userId="c39b462f-5e20-45de-9346-5d498b528b2d" providerId="ADAL" clId="{8272D69E-86BA-4FFB-9B00-3999B9F27CDA}" dt="2024-11-10T15:14:07.991" v="8487" actId="26606"/>
          <ac:spMkLst>
            <pc:docMk/>
            <pc:sldMk cId="1018331916" sldId="464"/>
            <ac:spMk id="14" creationId="{C3896A03-3945-419A-B66B-4EE266EDD152}"/>
          </ac:spMkLst>
        </pc:spChg>
        <pc:spChg chg="add del mod">
          <ac:chgData name="Rebecca Ratcliffe" userId="c39b462f-5e20-45de-9346-5d498b528b2d" providerId="ADAL" clId="{8272D69E-86BA-4FFB-9B00-3999B9F27CDA}" dt="2024-11-10T15:25:18.989" v="9323" actId="478"/>
          <ac:spMkLst>
            <pc:docMk/>
            <pc:sldMk cId="1018331916" sldId="464"/>
            <ac:spMk id="15" creationId="{94823B20-46E0-55F7-833F-C1380BA46A16}"/>
          </ac:spMkLst>
        </pc:spChg>
        <pc:spChg chg="add del">
          <ac:chgData name="Rebecca Ratcliffe" userId="c39b462f-5e20-45de-9346-5d498b528b2d" providerId="ADAL" clId="{8272D69E-86BA-4FFB-9B00-3999B9F27CDA}" dt="2024-11-10T15:14:07.991" v="8487" actId="26606"/>
          <ac:spMkLst>
            <pc:docMk/>
            <pc:sldMk cId="1018331916" sldId="464"/>
            <ac:spMk id="16" creationId="{B34F5AD2-EDBD-4BBD-A55C-EAFFD0C7097A}"/>
          </ac:spMkLst>
        </pc:spChg>
        <pc:spChg chg="add del">
          <ac:chgData name="Rebecca Ratcliffe" userId="c39b462f-5e20-45de-9346-5d498b528b2d" providerId="ADAL" clId="{8272D69E-86BA-4FFB-9B00-3999B9F27CDA}" dt="2024-11-10T15:14:07.991" v="8487" actId="26606"/>
          <ac:spMkLst>
            <pc:docMk/>
            <pc:sldMk cId="1018331916" sldId="464"/>
            <ac:spMk id="18" creationId="{6832F003-FCA6-4CFB-A2EA-308F3AA257D1}"/>
          </ac:spMkLst>
        </pc:spChg>
        <pc:spChg chg="add del mod">
          <ac:chgData name="Rebecca Ratcliffe" userId="c39b462f-5e20-45de-9346-5d498b528b2d" providerId="ADAL" clId="{8272D69E-86BA-4FFB-9B00-3999B9F27CDA}" dt="2024-11-10T15:58:07.433" v="11154" actId="478"/>
          <ac:spMkLst>
            <pc:docMk/>
            <pc:sldMk cId="1018331916" sldId="464"/>
            <ac:spMk id="19" creationId="{B6DDFB98-BE13-F410-69C6-CD941DC894DB}"/>
          </ac:spMkLst>
        </pc:spChg>
        <pc:spChg chg="add mod">
          <ac:chgData name="Rebecca Ratcliffe" userId="c39b462f-5e20-45de-9346-5d498b528b2d" providerId="ADAL" clId="{8272D69E-86BA-4FFB-9B00-3999B9F27CDA}" dt="2024-11-12T08:30:48.119" v="18061" actId="123"/>
          <ac:spMkLst>
            <pc:docMk/>
            <pc:sldMk cId="1018331916" sldId="464"/>
            <ac:spMk id="20" creationId="{35E00344-01D8-E6B3-0515-BF67E4E706CA}"/>
          </ac:spMkLst>
        </pc:spChg>
        <pc:picChg chg="mod ord">
          <ac:chgData name="Rebecca Ratcliffe" userId="c39b462f-5e20-45de-9346-5d498b528b2d" providerId="ADAL" clId="{8272D69E-86BA-4FFB-9B00-3999B9F27CDA}" dt="2024-11-10T15:14:07.991" v="8487" actId="26606"/>
          <ac:picMkLst>
            <pc:docMk/>
            <pc:sldMk cId="1018331916" sldId="464"/>
            <ac:picMk id="4" creationId="{AEFEF638-A15A-9D08-E882-080907921976}"/>
          </ac:picMkLst>
        </pc:picChg>
        <pc:picChg chg="add del mod ord">
          <ac:chgData name="Rebecca Ratcliffe" userId="c39b462f-5e20-45de-9346-5d498b528b2d" providerId="ADAL" clId="{8272D69E-86BA-4FFB-9B00-3999B9F27CDA}" dt="2024-11-10T15:24:38.543" v="9297" actId="478"/>
          <ac:picMkLst>
            <pc:docMk/>
            <pc:sldMk cId="1018331916" sldId="464"/>
            <ac:picMk id="7" creationId="{F6626AE6-3D7B-1B0B-947D-242E8646D771}"/>
          </ac:picMkLst>
        </pc:picChg>
        <pc:picChg chg="add del mod">
          <ac:chgData name="Rebecca Ratcliffe" userId="c39b462f-5e20-45de-9346-5d498b528b2d" providerId="ADAL" clId="{8272D69E-86BA-4FFB-9B00-3999B9F27CDA}" dt="2024-11-10T15:24:13.766" v="9219" actId="478"/>
          <ac:picMkLst>
            <pc:docMk/>
            <pc:sldMk cId="1018331916" sldId="464"/>
            <ac:picMk id="8" creationId="{9D651F5D-C228-85FE-8DE3-74F9AB9CEE79}"/>
          </ac:picMkLst>
        </pc:picChg>
        <pc:picChg chg="add del mod">
          <ac:chgData name="Rebecca Ratcliffe" userId="c39b462f-5e20-45de-9346-5d498b528b2d" providerId="ADAL" clId="{8272D69E-86BA-4FFB-9B00-3999B9F27CDA}" dt="2024-11-10T15:23:23.129" v="9179" actId="478"/>
          <ac:picMkLst>
            <pc:docMk/>
            <pc:sldMk cId="1018331916" sldId="464"/>
            <ac:picMk id="9" creationId="{A34B360B-650A-7960-2758-C30B7604E9E1}"/>
          </ac:picMkLst>
        </pc:picChg>
        <pc:picChg chg="del">
          <ac:chgData name="Rebecca Ratcliffe" userId="c39b462f-5e20-45de-9346-5d498b528b2d" providerId="ADAL" clId="{8272D69E-86BA-4FFB-9B00-3999B9F27CDA}" dt="2024-11-10T15:10:48.111" v="8481" actId="478"/>
          <ac:picMkLst>
            <pc:docMk/>
            <pc:sldMk cId="1018331916" sldId="464"/>
            <ac:picMk id="3074" creationId="{E7D20682-3390-752E-FDE2-EFD13EA5E20A}"/>
          </ac:picMkLst>
        </pc:picChg>
        <pc:picChg chg="add mod">
          <ac:chgData name="Rebecca Ratcliffe" userId="c39b462f-5e20-45de-9346-5d498b528b2d" providerId="ADAL" clId="{8272D69E-86BA-4FFB-9B00-3999B9F27CDA}" dt="2024-11-12T08:30:53.162" v="18064" actId="1076"/>
          <ac:picMkLst>
            <pc:docMk/>
            <pc:sldMk cId="1018331916" sldId="464"/>
            <ac:picMk id="11266" creationId="{832073D3-EA8E-7E23-5704-85FFEA677BF1}"/>
          </ac:picMkLst>
        </pc:picChg>
      </pc:sldChg>
      <pc:sldChg chg="addSp delSp modSp add mod ord">
        <pc:chgData name="Rebecca Ratcliffe" userId="c39b462f-5e20-45de-9346-5d498b528b2d" providerId="ADAL" clId="{8272D69E-86BA-4FFB-9B00-3999B9F27CDA}" dt="2024-11-10T15:55:14.460" v="10656"/>
        <pc:sldMkLst>
          <pc:docMk/>
          <pc:sldMk cId="85037297" sldId="465"/>
        </pc:sldMkLst>
        <pc:spChg chg="add mod">
          <ac:chgData name="Rebecca Ratcliffe" userId="c39b462f-5e20-45de-9346-5d498b528b2d" providerId="ADAL" clId="{8272D69E-86BA-4FFB-9B00-3999B9F27CDA}" dt="2024-11-10T15:28:04.949" v="9415" actId="20577"/>
          <ac:spMkLst>
            <pc:docMk/>
            <pc:sldMk cId="85037297" sldId="465"/>
            <ac:spMk id="2" creationId="{FC9FF2F9-275C-08A0-07F5-4318F04CE9DB}"/>
          </ac:spMkLst>
        </pc:spChg>
        <pc:spChg chg="del mod">
          <ac:chgData name="Rebecca Ratcliffe" userId="c39b462f-5e20-45de-9346-5d498b528b2d" providerId="ADAL" clId="{8272D69E-86BA-4FFB-9B00-3999B9F27CDA}" dt="2024-11-10T15:27:03.537" v="9379" actId="478"/>
          <ac:spMkLst>
            <pc:docMk/>
            <pc:sldMk cId="85037297" sldId="465"/>
            <ac:spMk id="5" creationId="{CB5A9BD5-B889-F30C-2761-C5166DEF8B2A}"/>
          </ac:spMkLst>
        </pc:spChg>
        <pc:spChg chg="add mod">
          <ac:chgData name="Rebecca Ratcliffe" userId="c39b462f-5e20-45de-9346-5d498b528b2d" providerId="ADAL" clId="{8272D69E-86BA-4FFB-9B00-3999B9F27CDA}" dt="2024-11-10T15:33:57.402" v="9761" actId="1076"/>
          <ac:spMkLst>
            <pc:docMk/>
            <pc:sldMk cId="85037297" sldId="465"/>
            <ac:spMk id="6" creationId="{E5B4E6AD-03DD-0EB6-A8F1-5A6CAF554B68}"/>
          </ac:spMkLst>
        </pc:spChg>
        <pc:spChg chg="add del mod">
          <ac:chgData name="Rebecca Ratcliffe" userId="c39b462f-5e20-45de-9346-5d498b528b2d" providerId="ADAL" clId="{8272D69E-86BA-4FFB-9B00-3999B9F27CDA}" dt="2024-11-10T15:54:59.412" v="10654" actId="21"/>
          <ac:spMkLst>
            <pc:docMk/>
            <pc:sldMk cId="85037297" sldId="465"/>
            <ac:spMk id="8" creationId="{35E00344-01D8-E6B3-0515-BF67E4E706CA}"/>
          </ac:spMkLst>
        </pc:spChg>
        <pc:spChg chg="del">
          <ac:chgData name="Rebecca Ratcliffe" userId="c39b462f-5e20-45de-9346-5d498b528b2d" providerId="ADAL" clId="{8272D69E-86BA-4FFB-9B00-3999B9F27CDA}" dt="2024-11-10T15:26:30.603" v="9363" actId="478"/>
          <ac:spMkLst>
            <pc:docMk/>
            <pc:sldMk cId="85037297" sldId="465"/>
            <ac:spMk id="11" creationId="{121BADB6-1C1F-5EA8-C88B-25E04907B7F3}"/>
          </ac:spMkLst>
        </pc:spChg>
        <pc:spChg chg="del mod">
          <ac:chgData name="Rebecca Ratcliffe" userId="c39b462f-5e20-45de-9346-5d498b528b2d" providerId="ADAL" clId="{8272D69E-86BA-4FFB-9B00-3999B9F27CDA}" dt="2024-11-10T15:32:29.213" v="9746" actId="478"/>
          <ac:spMkLst>
            <pc:docMk/>
            <pc:sldMk cId="85037297" sldId="465"/>
            <ac:spMk id="15" creationId="{C2764605-7B59-71C3-C44F-58B4ABF6AE69}"/>
          </ac:spMkLst>
        </pc:spChg>
        <pc:spChg chg="del">
          <ac:chgData name="Rebecca Ratcliffe" userId="c39b462f-5e20-45de-9346-5d498b528b2d" providerId="ADAL" clId="{8272D69E-86BA-4FFB-9B00-3999B9F27CDA}" dt="2024-11-10T15:26:33.295" v="9364" actId="478"/>
          <ac:spMkLst>
            <pc:docMk/>
            <pc:sldMk cId="85037297" sldId="465"/>
            <ac:spMk id="19" creationId="{22D032A6-6A41-AE44-57E9-1E189DF3900F}"/>
          </ac:spMkLst>
        </pc:spChg>
        <pc:picChg chg="add mod">
          <ac:chgData name="Rebecca Ratcliffe" userId="c39b462f-5e20-45de-9346-5d498b528b2d" providerId="ADAL" clId="{8272D69E-86BA-4FFB-9B00-3999B9F27CDA}" dt="2024-11-10T15:33:59.293" v="9762" actId="1076"/>
          <ac:picMkLst>
            <pc:docMk/>
            <pc:sldMk cId="85037297" sldId="465"/>
            <ac:picMk id="10242" creationId="{4F6C9875-FF25-E632-5628-D04B6410AA64}"/>
          </ac:picMkLst>
        </pc:picChg>
      </pc:sldChg>
      <pc:sldChg chg="addSp delSp modSp new mod modAnim">
        <pc:chgData name="Rebecca Ratcliffe" userId="c39b462f-5e20-45de-9346-5d498b528b2d" providerId="ADAL" clId="{8272D69E-86BA-4FFB-9B00-3999B9F27CDA}" dt="2024-11-10T16:03:41.301" v="11780" actId="20577"/>
        <pc:sldMkLst>
          <pc:docMk/>
          <pc:sldMk cId="2903416686" sldId="466"/>
        </pc:sldMkLst>
        <pc:spChg chg="del">
          <ac:chgData name="Rebecca Ratcliffe" userId="c39b462f-5e20-45de-9346-5d498b528b2d" providerId="ADAL" clId="{8272D69E-86BA-4FFB-9B00-3999B9F27CDA}" dt="2024-11-10T15:34:13.502" v="9764" actId="478"/>
          <ac:spMkLst>
            <pc:docMk/>
            <pc:sldMk cId="2903416686" sldId="466"/>
            <ac:spMk id="2" creationId="{3F16466B-F36B-A0C9-AC71-FFF7A18CF597}"/>
          </ac:spMkLst>
        </pc:spChg>
        <pc:spChg chg="del">
          <ac:chgData name="Rebecca Ratcliffe" userId="c39b462f-5e20-45de-9346-5d498b528b2d" providerId="ADAL" clId="{8272D69E-86BA-4FFB-9B00-3999B9F27CDA}" dt="2024-11-10T15:34:15.905" v="9765" actId="478"/>
          <ac:spMkLst>
            <pc:docMk/>
            <pc:sldMk cId="2903416686" sldId="466"/>
            <ac:spMk id="3" creationId="{D64DD4CC-5D08-257F-60ED-9B9DC4BFDC1E}"/>
          </ac:spMkLst>
        </pc:spChg>
        <pc:spChg chg="add mod">
          <ac:chgData name="Rebecca Ratcliffe" userId="c39b462f-5e20-45de-9346-5d498b528b2d" providerId="ADAL" clId="{8272D69E-86BA-4FFB-9B00-3999B9F27CDA}" dt="2024-11-10T15:43:54.885" v="10220" actId="5793"/>
          <ac:spMkLst>
            <pc:docMk/>
            <pc:sldMk cId="2903416686" sldId="466"/>
            <ac:spMk id="5" creationId="{286EB2E5-4410-3543-2B9C-75706C1507A6}"/>
          </ac:spMkLst>
        </pc:spChg>
        <pc:spChg chg="add mod">
          <ac:chgData name="Rebecca Ratcliffe" userId="c39b462f-5e20-45de-9346-5d498b528b2d" providerId="ADAL" clId="{8272D69E-86BA-4FFB-9B00-3999B9F27CDA}" dt="2024-11-10T16:03:41.301" v="11780" actId="20577"/>
          <ac:spMkLst>
            <pc:docMk/>
            <pc:sldMk cId="2903416686" sldId="466"/>
            <ac:spMk id="8" creationId="{4BA45D82-C6C3-3BF2-AA03-0A1FCEEDAA1F}"/>
          </ac:spMkLst>
        </pc:spChg>
        <pc:picChg chg="add mod">
          <ac:chgData name="Rebecca Ratcliffe" userId="c39b462f-5e20-45de-9346-5d498b528b2d" providerId="ADAL" clId="{8272D69E-86BA-4FFB-9B00-3999B9F27CDA}" dt="2024-11-10T15:34:06.259" v="9763"/>
          <ac:picMkLst>
            <pc:docMk/>
            <pc:sldMk cId="2903416686" sldId="466"/>
            <ac:picMk id="4" creationId="{AD3CE0CD-62AD-7C53-F9EA-E65C0EEA4177}"/>
          </ac:picMkLst>
        </pc:picChg>
        <pc:picChg chg="add mod">
          <ac:chgData name="Rebecca Ratcliffe" userId="c39b462f-5e20-45de-9346-5d498b528b2d" providerId="ADAL" clId="{8272D69E-86BA-4FFB-9B00-3999B9F27CDA}" dt="2024-11-10T15:44:42.257" v="10238" actId="1076"/>
          <ac:picMkLst>
            <pc:docMk/>
            <pc:sldMk cId="2903416686" sldId="466"/>
            <ac:picMk id="6" creationId="{E7BCAD34-C71D-F6D5-02D4-4B86AC28264B}"/>
          </ac:picMkLst>
        </pc:picChg>
        <pc:picChg chg="add mod">
          <ac:chgData name="Rebecca Ratcliffe" userId="c39b462f-5e20-45de-9346-5d498b528b2d" providerId="ADAL" clId="{8272D69E-86BA-4FFB-9B00-3999B9F27CDA}" dt="2024-11-10T15:44:34.803" v="10232" actId="1076"/>
          <ac:picMkLst>
            <pc:docMk/>
            <pc:sldMk cId="2903416686" sldId="466"/>
            <ac:picMk id="7" creationId="{C423E8B6-61F9-4B13-5C81-9481D9069AE6}"/>
          </ac:picMkLst>
        </pc:picChg>
        <pc:picChg chg="add mod">
          <ac:chgData name="Rebecca Ratcliffe" userId="c39b462f-5e20-45de-9346-5d498b528b2d" providerId="ADAL" clId="{8272D69E-86BA-4FFB-9B00-3999B9F27CDA}" dt="2024-11-10T15:44:43.762" v="10239" actId="1076"/>
          <ac:picMkLst>
            <pc:docMk/>
            <pc:sldMk cId="2903416686" sldId="466"/>
            <ac:picMk id="14338" creationId="{B914E2CD-3111-976E-5820-BC90C32737BD}"/>
          </ac:picMkLst>
        </pc:picChg>
      </pc:sldChg>
      <pc:sldChg chg="addSp delSp modSp add mod">
        <pc:chgData name="Rebecca Ratcliffe" userId="c39b462f-5e20-45de-9346-5d498b528b2d" providerId="ADAL" clId="{8272D69E-86BA-4FFB-9B00-3999B9F27CDA}" dt="2024-11-10T15:41:00.682" v="10181" actId="1076"/>
        <pc:sldMkLst>
          <pc:docMk/>
          <pc:sldMk cId="862727523" sldId="467"/>
        </pc:sldMkLst>
        <pc:spChg chg="add mod">
          <ac:chgData name="Rebecca Ratcliffe" userId="c39b462f-5e20-45de-9346-5d498b528b2d" providerId="ADAL" clId="{8272D69E-86BA-4FFB-9B00-3999B9F27CDA}" dt="2024-11-10T15:40:56.795" v="10180" actId="122"/>
          <ac:spMkLst>
            <pc:docMk/>
            <pc:sldMk cId="862727523" sldId="467"/>
            <ac:spMk id="2" creationId="{1C663856-485F-4754-A60F-AC3B01874DE8}"/>
          </ac:spMkLst>
        </pc:spChg>
        <pc:spChg chg="add mod">
          <ac:chgData name="Rebecca Ratcliffe" userId="c39b462f-5e20-45de-9346-5d498b528b2d" providerId="ADAL" clId="{8272D69E-86BA-4FFB-9B00-3999B9F27CDA}" dt="2024-11-10T15:40:55.628" v="10179" actId="122"/>
          <ac:spMkLst>
            <pc:docMk/>
            <pc:sldMk cId="862727523" sldId="467"/>
            <ac:spMk id="3" creationId="{7CDA3CC6-793B-3B56-5DA4-C38D1138389D}"/>
          </ac:spMkLst>
        </pc:spChg>
        <pc:spChg chg="del">
          <ac:chgData name="Rebecca Ratcliffe" userId="c39b462f-5e20-45de-9346-5d498b528b2d" providerId="ADAL" clId="{8272D69E-86BA-4FFB-9B00-3999B9F27CDA}" dt="2024-11-10T15:38:27.753" v="9830" actId="478"/>
          <ac:spMkLst>
            <pc:docMk/>
            <pc:sldMk cId="862727523" sldId="467"/>
            <ac:spMk id="5" creationId="{7CFB70E2-8E97-7489-3FC3-102CB8F02C78}"/>
          </ac:spMkLst>
        </pc:spChg>
        <pc:spChg chg="add mod">
          <ac:chgData name="Rebecca Ratcliffe" userId="c39b462f-5e20-45de-9346-5d498b528b2d" providerId="ADAL" clId="{8272D69E-86BA-4FFB-9B00-3999B9F27CDA}" dt="2024-11-10T15:40:53.473" v="10178" actId="122"/>
          <ac:spMkLst>
            <pc:docMk/>
            <pc:sldMk cId="862727523" sldId="467"/>
            <ac:spMk id="7" creationId="{DA44F437-6695-3E47-D833-56CD2B47D9E4}"/>
          </ac:spMkLst>
        </pc:spChg>
        <pc:picChg chg="del">
          <ac:chgData name="Rebecca Ratcliffe" userId="c39b462f-5e20-45de-9346-5d498b528b2d" providerId="ADAL" clId="{8272D69E-86BA-4FFB-9B00-3999B9F27CDA}" dt="2024-11-10T15:38:58.394" v="9848" actId="478"/>
          <ac:picMkLst>
            <pc:docMk/>
            <pc:sldMk cId="862727523" sldId="467"/>
            <ac:picMk id="4" creationId="{BE1B3E17-66D6-95BA-3E74-266D5A3A42D0}"/>
          </ac:picMkLst>
        </pc:picChg>
        <pc:picChg chg="del">
          <ac:chgData name="Rebecca Ratcliffe" userId="c39b462f-5e20-45de-9346-5d498b528b2d" providerId="ADAL" clId="{8272D69E-86BA-4FFB-9B00-3999B9F27CDA}" dt="2024-11-10T15:37:06.898" v="9819" actId="478"/>
          <ac:picMkLst>
            <pc:docMk/>
            <pc:sldMk cId="862727523" sldId="467"/>
            <ac:picMk id="6" creationId="{EB4A69F5-3F9B-751E-504A-3F5AA8E47692}"/>
          </ac:picMkLst>
        </pc:picChg>
        <pc:picChg chg="add mod">
          <ac:chgData name="Rebecca Ratcliffe" userId="c39b462f-5e20-45de-9346-5d498b528b2d" providerId="ADAL" clId="{8272D69E-86BA-4FFB-9B00-3999B9F27CDA}" dt="2024-11-10T15:39:12.018" v="9857" actId="1076"/>
          <ac:picMkLst>
            <pc:docMk/>
            <pc:sldMk cId="862727523" sldId="467"/>
            <ac:picMk id="13314" creationId="{E0B8043B-5775-7F66-C4F4-98D17646D1E0}"/>
          </ac:picMkLst>
        </pc:picChg>
        <pc:picChg chg="add mod">
          <ac:chgData name="Rebecca Ratcliffe" userId="c39b462f-5e20-45de-9346-5d498b528b2d" providerId="ADAL" clId="{8272D69E-86BA-4FFB-9B00-3999B9F27CDA}" dt="2024-11-10T15:39:08.882" v="9855" actId="1076"/>
          <ac:picMkLst>
            <pc:docMk/>
            <pc:sldMk cId="862727523" sldId="467"/>
            <ac:picMk id="13316" creationId="{B943477D-03E1-9B05-58D6-E3C44800763F}"/>
          </ac:picMkLst>
        </pc:picChg>
        <pc:picChg chg="add mod">
          <ac:chgData name="Rebecca Ratcliffe" userId="c39b462f-5e20-45de-9346-5d498b528b2d" providerId="ADAL" clId="{8272D69E-86BA-4FFB-9B00-3999B9F27CDA}" dt="2024-11-10T15:41:00.682" v="10181" actId="1076"/>
          <ac:picMkLst>
            <pc:docMk/>
            <pc:sldMk cId="862727523" sldId="467"/>
            <ac:picMk id="13318" creationId="{A42EC426-5833-18B7-6F3C-4830AE73C55F}"/>
          </ac:picMkLst>
        </pc:picChg>
        <pc:picChg chg="add mod">
          <ac:chgData name="Rebecca Ratcliffe" userId="c39b462f-5e20-45de-9346-5d498b528b2d" providerId="ADAL" clId="{8272D69E-86BA-4FFB-9B00-3999B9F27CDA}" dt="2024-11-10T15:39:07.934" v="9854" actId="1076"/>
          <ac:picMkLst>
            <pc:docMk/>
            <pc:sldMk cId="862727523" sldId="467"/>
            <ac:picMk id="13320" creationId="{2926500D-0130-4BC8-2F5E-232EE5396B2B}"/>
          </ac:picMkLst>
        </pc:picChg>
      </pc:sldChg>
      <pc:sldChg chg="addSp delSp modSp add mod delAnim">
        <pc:chgData name="Rebecca Ratcliffe" userId="c39b462f-5e20-45de-9346-5d498b528b2d" providerId="ADAL" clId="{8272D69E-86BA-4FFB-9B00-3999B9F27CDA}" dt="2024-11-10T17:39:50.948" v="16216" actId="20577"/>
        <pc:sldMkLst>
          <pc:docMk/>
          <pc:sldMk cId="1011111190" sldId="468"/>
        </pc:sldMkLst>
        <pc:spChg chg="add del mod">
          <ac:chgData name="Rebecca Ratcliffe" userId="c39b462f-5e20-45de-9346-5d498b528b2d" providerId="ADAL" clId="{8272D69E-86BA-4FFB-9B00-3999B9F27CDA}" dt="2024-11-10T15:51:52.764" v="10637" actId="478"/>
          <ac:spMkLst>
            <pc:docMk/>
            <pc:sldMk cId="1011111190" sldId="468"/>
            <ac:spMk id="2" creationId="{8C77A7A3-28A9-8514-B35A-2FEA49C5DDDF}"/>
          </ac:spMkLst>
        </pc:spChg>
        <pc:spChg chg="mod">
          <ac:chgData name="Rebecca Ratcliffe" userId="c39b462f-5e20-45de-9346-5d498b528b2d" providerId="ADAL" clId="{8272D69E-86BA-4FFB-9B00-3999B9F27CDA}" dt="2024-11-10T15:48:12.085" v="10603" actId="20577"/>
          <ac:spMkLst>
            <pc:docMk/>
            <pc:sldMk cId="1011111190" sldId="468"/>
            <ac:spMk id="5" creationId="{6653AB01-22AA-5A91-0369-C8C56DC74988}"/>
          </ac:spMkLst>
        </pc:spChg>
        <pc:spChg chg="del">
          <ac:chgData name="Rebecca Ratcliffe" userId="c39b462f-5e20-45de-9346-5d498b528b2d" providerId="ADAL" clId="{8272D69E-86BA-4FFB-9B00-3999B9F27CDA}" dt="2024-11-10T15:48:30.225" v="10610" actId="478"/>
          <ac:spMkLst>
            <pc:docMk/>
            <pc:sldMk cId="1011111190" sldId="468"/>
            <ac:spMk id="8" creationId="{CFD7A716-3E4D-5774-A4B5-0869676C0C17}"/>
          </ac:spMkLst>
        </pc:spChg>
        <pc:spChg chg="add del mod">
          <ac:chgData name="Rebecca Ratcliffe" userId="c39b462f-5e20-45de-9346-5d498b528b2d" providerId="ADAL" clId="{8272D69E-86BA-4FFB-9B00-3999B9F27CDA}" dt="2024-11-10T15:51:54.277" v="10638" actId="478"/>
          <ac:spMkLst>
            <pc:docMk/>
            <pc:sldMk cId="1011111190" sldId="468"/>
            <ac:spMk id="10" creationId="{ED8F00C8-2E0B-C59F-90F1-4E3634DDE5D8}"/>
          </ac:spMkLst>
        </pc:spChg>
        <pc:spChg chg="add mod">
          <ac:chgData name="Rebecca Ratcliffe" userId="c39b462f-5e20-45de-9346-5d498b528b2d" providerId="ADAL" clId="{8272D69E-86BA-4FFB-9B00-3999B9F27CDA}" dt="2024-11-10T17:39:50.948" v="16216" actId="20577"/>
          <ac:spMkLst>
            <pc:docMk/>
            <pc:sldMk cId="1011111190" sldId="468"/>
            <ac:spMk id="11" creationId="{AD62777A-01EA-E0E6-0391-76D7C3FA0556}"/>
          </ac:spMkLst>
        </pc:spChg>
        <pc:picChg chg="add mod">
          <ac:chgData name="Rebecca Ratcliffe" userId="c39b462f-5e20-45de-9346-5d498b528b2d" providerId="ADAL" clId="{8272D69E-86BA-4FFB-9B00-3999B9F27CDA}" dt="2024-11-10T16:05:26.860" v="12022" actId="1076"/>
          <ac:picMkLst>
            <pc:docMk/>
            <pc:sldMk cId="1011111190" sldId="468"/>
            <ac:picMk id="3" creationId="{FE677A42-100A-866B-CD32-34C602A46910}"/>
          </ac:picMkLst>
        </pc:picChg>
        <pc:picChg chg="del">
          <ac:chgData name="Rebecca Ratcliffe" userId="c39b462f-5e20-45de-9346-5d498b528b2d" providerId="ADAL" clId="{8272D69E-86BA-4FFB-9B00-3999B9F27CDA}" dt="2024-11-10T15:48:19.189" v="10604" actId="478"/>
          <ac:picMkLst>
            <pc:docMk/>
            <pc:sldMk cId="1011111190" sldId="468"/>
            <ac:picMk id="6" creationId="{52BDB5A9-4F5A-5620-05C6-0C566FD176A0}"/>
          </ac:picMkLst>
        </pc:picChg>
        <pc:picChg chg="del">
          <ac:chgData name="Rebecca Ratcliffe" userId="c39b462f-5e20-45de-9346-5d498b528b2d" providerId="ADAL" clId="{8272D69E-86BA-4FFB-9B00-3999B9F27CDA}" dt="2024-11-10T15:48:21.467" v="10606" actId="478"/>
          <ac:picMkLst>
            <pc:docMk/>
            <pc:sldMk cId="1011111190" sldId="468"/>
            <ac:picMk id="7" creationId="{A1D28726-1EEC-80AE-2667-67BCCD47ED92}"/>
          </ac:picMkLst>
        </pc:picChg>
        <pc:picChg chg="del">
          <ac:chgData name="Rebecca Ratcliffe" userId="c39b462f-5e20-45de-9346-5d498b528b2d" providerId="ADAL" clId="{8272D69E-86BA-4FFB-9B00-3999B9F27CDA}" dt="2024-11-10T15:48:20.738" v="10605" actId="478"/>
          <ac:picMkLst>
            <pc:docMk/>
            <pc:sldMk cId="1011111190" sldId="468"/>
            <ac:picMk id="14338" creationId="{F9647B75-2708-05C0-38A7-F2E304D2412F}"/>
          </ac:picMkLst>
        </pc:picChg>
        <pc:picChg chg="add mod">
          <ac:chgData name="Rebecca Ratcliffe" userId="c39b462f-5e20-45de-9346-5d498b528b2d" providerId="ADAL" clId="{8272D69E-86BA-4FFB-9B00-3999B9F27CDA}" dt="2024-11-10T15:52:09.821" v="10649" actId="1076"/>
          <ac:picMkLst>
            <pc:docMk/>
            <pc:sldMk cId="1011111190" sldId="468"/>
            <ac:picMk id="15362" creationId="{27DB3979-D86D-CA0D-0C77-F7139E3BB5BA}"/>
          </ac:picMkLst>
        </pc:picChg>
        <pc:picChg chg="add mod">
          <ac:chgData name="Rebecca Ratcliffe" userId="c39b462f-5e20-45de-9346-5d498b528b2d" providerId="ADAL" clId="{8272D69E-86BA-4FFB-9B00-3999B9F27CDA}" dt="2024-11-10T15:52:08.415" v="10648" actId="1076"/>
          <ac:picMkLst>
            <pc:docMk/>
            <pc:sldMk cId="1011111190" sldId="468"/>
            <ac:picMk id="15364" creationId="{0DFE9AA3-0069-A613-44D5-BDF085EA0CE4}"/>
          </ac:picMkLst>
        </pc:picChg>
        <pc:picChg chg="add mod">
          <ac:chgData name="Rebecca Ratcliffe" userId="c39b462f-5e20-45de-9346-5d498b528b2d" providerId="ADAL" clId="{8272D69E-86BA-4FFB-9B00-3999B9F27CDA}" dt="2024-11-10T15:52:10.772" v="10650" actId="1076"/>
          <ac:picMkLst>
            <pc:docMk/>
            <pc:sldMk cId="1011111190" sldId="468"/>
            <ac:picMk id="15366" creationId="{73398497-8CF1-33B7-7298-232AC9CB75EA}"/>
          </ac:picMkLst>
        </pc:picChg>
      </pc:sldChg>
      <pc:sldChg chg="delSp modSp add mod">
        <pc:chgData name="Rebecca Ratcliffe" userId="c39b462f-5e20-45de-9346-5d498b528b2d" providerId="ADAL" clId="{8272D69E-86BA-4FFB-9B00-3999B9F27CDA}" dt="2024-11-12T08:31:05.094" v="18066" actId="33524"/>
        <pc:sldMkLst>
          <pc:docMk/>
          <pc:sldMk cId="2252424712" sldId="469"/>
        </pc:sldMkLst>
        <pc:spChg chg="mod">
          <ac:chgData name="Rebecca Ratcliffe" userId="c39b462f-5e20-45de-9346-5d498b528b2d" providerId="ADAL" clId="{8272D69E-86BA-4FFB-9B00-3999B9F27CDA}" dt="2024-11-12T08:31:05.094" v="18066" actId="33524"/>
          <ac:spMkLst>
            <pc:docMk/>
            <pc:sldMk cId="2252424712" sldId="469"/>
            <ac:spMk id="11" creationId="{1FD5BD46-5728-D940-0C7A-E47565529973}"/>
          </ac:spMkLst>
        </pc:spChg>
        <pc:spChg chg="del">
          <ac:chgData name="Rebecca Ratcliffe" userId="c39b462f-5e20-45de-9346-5d498b528b2d" providerId="ADAL" clId="{8272D69E-86BA-4FFB-9B00-3999B9F27CDA}" dt="2024-11-10T15:57:55.243" v="11150" actId="478"/>
          <ac:spMkLst>
            <pc:docMk/>
            <pc:sldMk cId="2252424712" sldId="469"/>
            <ac:spMk id="20" creationId="{555F2CC2-B427-CCDD-D1F1-CFC189264C44}"/>
          </ac:spMkLst>
        </pc:spChg>
      </pc:sldChg>
      <pc:sldChg chg="addSp delSp modSp new del">
        <pc:chgData name="Rebecca Ratcliffe" userId="c39b462f-5e20-45de-9346-5d498b528b2d" providerId="ADAL" clId="{8272D69E-86BA-4FFB-9B00-3999B9F27CDA}" dt="2024-11-10T16:09:30.320" v="12045" actId="47"/>
        <pc:sldMkLst>
          <pc:docMk/>
          <pc:sldMk cId="3440947199" sldId="470"/>
        </pc:sldMkLst>
        <pc:picChg chg="add del mod">
          <ac:chgData name="Rebecca Ratcliffe" userId="c39b462f-5e20-45de-9346-5d498b528b2d" providerId="ADAL" clId="{8272D69E-86BA-4FFB-9B00-3999B9F27CDA}" dt="2024-11-10T16:08:53.381" v="12031" actId="21"/>
          <ac:picMkLst>
            <pc:docMk/>
            <pc:sldMk cId="3440947199" sldId="470"/>
            <ac:picMk id="4" creationId="{58818781-E568-B79E-A2EE-056CAFDEA9A4}"/>
          </ac:picMkLst>
        </pc:picChg>
        <pc:picChg chg="add del mod">
          <ac:chgData name="Rebecca Ratcliffe" userId="c39b462f-5e20-45de-9346-5d498b528b2d" providerId="ADAL" clId="{8272D69E-86BA-4FFB-9B00-3999B9F27CDA}" dt="2024-11-10T16:08:44.385" v="12029" actId="21"/>
          <ac:picMkLst>
            <pc:docMk/>
            <pc:sldMk cId="3440947199" sldId="470"/>
            <ac:picMk id="7170" creationId="{58818781-E568-B79E-A2EE-056CAFDEA9A4}"/>
          </ac:picMkLst>
        </pc:picChg>
      </pc:sldChg>
      <pc:sldChg chg="addSp delSp modSp add mod">
        <pc:chgData name="Rebecca Ratcliffe" userId="c39b462f-5e20-45de-9346-5d498b528b2d" providerId="ADAL" clId="{8272D69E-86BA-4FFB-9B00-3999B9F27CDA}" dt="2024-11-10T16:11:37.247" v="12466" actId="1076"/>
        <pc:sldMkLst>
          <pc:docMk/>
          <pc:sldMk cId="2164318984" sldId="471"/>
        </pc:sldMkLst>
        <pc:spChg chg="mod">
          <ac:chgData name="Rebecca Ratcliffe" userId="c39b462f-5e20-45de-9346-5d498b528b2d" providerId="ADAL" clId="{8272D69E-86BA-4FFB-9B00-3999B9F27CDA}" dt="2024-11-10T16:11:28.597" v="12464" actId="20577"/>
          <ac:spMkLst>
            <pc:docMk/>
            <pc:sldMk cId="2164318984" sldId="471"/>
            <ac:spMk id="5" creationId="{4238C545-5090-242D-AB24-B3EBE11D5069}"/>
          </ac:spMkLst>
        </pc:spChg>
        <pc:spChg chg="add mod">
          <ac:chgData name="Rebecca Ratcliffe" userId="c39b462f-5e20-45de-9346-5d498b528b2d" providerId="ADAL" clId="{8272D69E-86BA-4FFB-9B00-3999B9F27CDA}" dt="2024-11-10T16:10:40.651" v="12245" actId="1076"/>
          <ac:spMkLst>
            <pc:docMk/>
            <pc:sldMk cId="2164318984" sldId="471"/>
            <ac:spMk id="8" creationId="{2C904D00-B5FD-2972-345E-A4C031A4BB46}"/>
          </ac:spMkLst>
        </pc:spChg>
        <pc:spChg chg="mod">
          <ac:chgData name="Rebecca Ratcliffe" userId="c39b462f-5e20-45de-9346-5d498b528b2d" providerId="ADAL" clId="{8272D69E-86BA-4FFB-9B00-3999B9F27CDA}" dt="2024-11-10T16:11:34.683" v="12465" actId="33524"/>
          <ac:spMkLst>
            <pc:docMk/>
            <pc:sldMk cId="2164318984" sldId="471"/>
            <ac:spMk id="11" creationId="{002247FC-6754-2BE8-8E79-B193DCBC68E4}"/>
          </ac:spMkLst>
        </pc:spChg>
        <pc:picChg chg="add mod ord">
          <ac:chgData name="Rebecca Ratcliffe" userId="c39b462f-5e20-45de-9346-5d498b528b2d" providerId="ADAL" clId="{8272D69E-86BA-4FFB-9B00-3999B9F27CDA}" dt="2024-11-10T16:11:37.247" v="12466" actId="1076"/>
          <ac:picMkLst>
            <pc:docMk/>
            <pc:sldMk cId="2164318984" sldId="471"/>
            <ac:picMk id="2" creationId="{A2C0C2D7-C10A-0B69-9E39-0379C3FAAB7B}"/>
          </ac:picMkLst>
        </pc:picChg>
        <pc:picChg chg="del">
          <ac:chgData name="Rebecca Ratcliffe" userId="c39b462f-5e20-45de-9346-5d498b528b2d" providerId="ADAL" clId="{8272D69E-86BA-4FFB-9B00-3999B9F27CDA}" dt="2024-11-10T16:09:42.236" v="12050" actId="478"/>
          <ac:picMkLst>
            <pc:docMk/>
            <pc:sldMk cId="2164318984" sldId="471"/>
            <ac:picMk id="3" creationId="{FC478C83-6042-16E6-FC18-1FC722A7B5A4}"/>
          </ac:picMkLst>
        </pc:picChg>
        <pc:picChg chg="add mod">
          <ac:chgData name="Rebecca Ratcliffe" userId="c39b462f-5e20-45de-9346-5d498b528b2d" providerId="ADAL" clId="{8272D69E-86BA-4FFB-9B00-3999B9F27CDA}" dt="2024-11-10T16:10:08.518" v="12106" actId="1076"/>
          <ac:picMkLst>
            <pc:docMk/>
            <pc:sldMk cId="2164318984" sldId="471"/>
            <ac:picMk id="6" creationId="{A1938C26-7752-5CFD-DC67-5EC13201AE18}"/>
          </ac:picMkLst>
        </pc:picChg>
        <pc:picChg chg="add mod">
          <ac:chgData name="Rebecca Ratcliffe" userId="c39b462f-5e20-45de-9346-5d498b528b2d" providerId="ADAL" clId="{8272D69E-86BA-4FFB-9B00-3999B9F27CDA}" dt="2024-11-10T16:10:10.813" v="12107" actId="1076"/>
          <ac:picMkLst>
            <pc:docMk/>
            <pc:sldMk cId="2164318984" sldId="471"/>
            <ac:picMk id="7" creationId="{903DCFF7-B31E-0523-1277-BCA642539C00}"/>
          </ac:picMkLst>
        </pc:picChg>
        <pc:picChg chg="del">
          <ac:chgData name="Rebecca Ratcliffe" userId="c39b462f-5e20-45de-9346-5d498b528b2d" providerId="ADAL" clId="{8272D69E-86BA-4FFB-9B00-3999B9F27CDA}" dt="2024-11-10T16:09:40.778" v="12049" actId="478"/>
          <ac:picMkLst>
            <pc:docMk/>
            <pc:sldMk cId="2164318984" sldId="471"/>
            <ac:picMk id="15362" creationId="{BE124D3F-5B66-822E-58FF-88AF5CCDDDC6}"/>
          </ac:picMkLst>
        </pc:picChg>
        <pc:picChg chg="del">
          <ac:chgData name="Rebecca Ratcliffe" userId="c39b462f-5e20-45de-9346-5d498b528b2d" providerId="ADAL" clId="{8272D69E-86BA-4FFB-9B00-3999B9F27CDA}" dt="2024-11-10T16:09:39.979" v="12048" actId="478"/>
          <ac:picMkLst>
            <pc:docMk/>
            <pc:sldMk cId="2164318984" sldId="471"/>
            <ac:picMk id="15364" creationId="{8D5FDED4-936A-B08B-C4E6-D965D010C7F0}"/>
          </ac:picMkLst>
        </pc:picChg>
        <pc:picChg chg="del">
          <ac:chgData name="Rebecca Ratcliffe" userId="c39b462f-5e20-45de-9346-5d498b528b2d" providerId="ADAL" clId="{8272D69E-86BA-4FFB-9B00-3999B9F27CDA}" dt="2024-11-10T16:09:39.342" v="12047" actId="478"/>
          <ac:picMkLst>
            <pc:docMk/>
            <pc:sldMk cId="2164318984" sldId="471"/>
            <ac:picMk id="15366" creationId="{B795ADE3-EB4A-10B4-D385-9386459F851C}"/>
          </ac:picMkLst>
        </pc:picChg>
      </pc:sldChg>
      <pc:sldChg chg="addSp delSp modSp add mod">
        <pc:chgData name="Rebecca Ratcliffe" userId="c39b462f-5e20-45de-9346-5d498b528b2d" providerId="ADAL" clId="{8272D69E-86BA-4FFB-9B00-3999B9F27CDA}" dt="2024-11-10T16:15:32.129" v="12695" actId="1076"/>
        <pc:sldMkLst>
          <pc:docMk/>
          <pc:sldMk cId="1938754794" sldId="472"/>
        </pc:sldMkLst>
        <pc:spChg chg="mod">
          <ac:chgData name="Rebecca Ratcliffe" userId="c39b462f-5e20-45de-9346-5d498b528b2d" providerId="ADAL" clId="{8272D69E-86BA-4FFB-9B00-3999B9F27CDA}" dt="2024-11-10T16:15:32.129" v="12695" actId="1076"/>
          <ac:spMkLst>
            <pc:docMk/>
            <pc:sldMk cId="1938754794" sldId="472"/>
            <ac:spMk id="5" creationId="{82305D0D-407E-36EA-58D0-283306E5DB4B}"/>
          </ac:spMkLst>
        </pc:spChg>
        <pc:spChg chg="del">
          <ac:chgData name="Rebecca Ratcliffe" userId="c39b462f-5e20-45de-9346-5d498b528b2d" providerId="ADAL" clId="{8272D69E-86BA-4FFB-9B00-3999B9F27CDA}" dt="2024-11-10T16:13:55.506" v="12639" actId="478"/>
          <ac:spMkLst>
            <pc:docMk/>
            <pc:sldMk cId="1938754794" sldId="472"/>
            <ac:spMk id="8" creationId="{95F1427C-D290-5003-5D2D-7B2D74F3EAD2}"/>
          </ac:spMkLst>
        </pc:spChg>
        <pc:spChg chg="mod">
          <ac:chgData name="Rebecca Ratcliffe" userId="c39b462f-5e20-45de-9346-5d498b528b2d" providerId="ADAL" clId="{8272D69E-86BA-4FFB-9B00-3999B9F27CDA}" dt="2024-11-10T16:14:39.672" v="12688" actId="1076"/>
          <ac:spMkLst>
            <pc:docMk/>
            <pc:sldMk cId="1938754794" sldId="472"/>
            <ac:spMk id="11" creationId="{848A2005-4E3E-EA78-00B5-0A46ED61D273}"/>
          </ac:spMkLst>
        </pc:spChg>
        <pc:picChg chg="del">
          <ac:chgData name="Rebecca Ratcliffe" userId="c39b462f-5e20-45de-9346-5d498b528b2d" providerId="ADAL" clId="{8272D69E-86BA-4FFB-9B00-3999B9F27CDA}" dt="2024-11-10T16:13:56.344" v="12640" actId="478"/>
          <ac:picMkLst>
            <pc:docMk/>
            <pc:sldMk cId="1938754794" sldId="472"/>
            <ac:picMk id="2" creationId="{AE52FA00-E1F7-DE96-F12D-C1F61C356F28}"/>
          </ac:picMkLst>
        </pc:picChg>
        <pc:picChg chg="del">
          <ac:chgData name="Rebecca Ratcliffe" userId="c39b462f-5e20-45de-9346-5d498b528b2d" providerId="ADAL" clId="{8272D69E-86BA-4FFB-9B00-3999B9F27CDA}" dt="2024-11-10T16:13:53.869" v="12637" actId="478"/>
          <ac:picMkLst>
            <pc:docMk/>
            <pc:sldMk cId="1938754794" sldId="472"/>
            <ac:picMk id="6" creationId="{F4A7B077-95E9-AA8C-70D6-9983049F5991}"/>
          </ac:picMkLst>
        </pc:picChg>
        <pc:picChg chg="del">
          <ac:chgData name="Rebecca Ratcliffe" userId="c39b462f-5e20-45de-9346-5d498b528b2d" providerId="ADAL" clId="{8272D69E-86BA-4FFB-9B00-3999B9F27CDA}" dt="2024-11-10T16:13:54.586" v="12638" actId="478"/>
          <ac:picMkLst>
            <pc:docMk/>
            <pc:sldMk cId="1938754794" sldId="472"/>
            <ac:picMk id="7" creationId="{2F3BAA40-FE89-8515-C9AD-9302B26C1578}"/>
          </ac:picMkLst>
        </pc:picChg>
        <pc:picChg chg="add mod">
          <ac:chgData name="Rebecca Ratcliffe" userId="c39b462f-5e20-45de-9346-5d498b528b2d" providerId="ADAL" clId="{8272D69E-86BA-4FFB-9B00-3999B9F27CDA}" dt="2024-11-10T16:15:26.634" v="12694" actId="1076"/>
          <ac:picMkLst>
            <pc:docMk/>
            <pc:sldMk cId="1938754794" sldId="472"/>
            <ac:picMk id="17410" creationId="{4883B64C-6E42-569E-C12E-DCCDA9F73B0D}"/>
          </ac:picMkLst>
        </pc:picChg>
        <pc:picChg chg="add mod">
          <ac:chgData name="Rebecca Ratcliffe" userId="c39b462f-5e20-45de-9346-5d498b528b2d" providerId="ADAL" clId="{8272D69E-86BA-4FFB-9B00-3999B9F27CDA}" dt="2024-11-10T16:15:24.138" v="12693" actId="1076"/>
          <ac:picMkLst>
            <pc:docMk/>
            <pc:sldMk cId="1938754794" sldId="472"/>
            <ac:picMk id="17412" creationId="{49377C96-5621-A409-5C13-921C1D1534EA}"/>
          </ac:picMkLst>
        </pc:picChg>
      </pc:sldChg>
      <pc:sldChg chg="addSp delSp modSp add mod">
        <pc:chgData name="Rebecca Ratcliffe" userId="c39b462f-5e20-45de-9346-5d498b528b2d" providerId="ADAL" clId="{8272D69E-86BA-4FFB-9B00-3999B9F27CDA}" dt="2024-11-10T16:19:36.418" v="13156" actId="1076"/>
        <pc:sldMkLst>
          <pc:docMk/>
          <pc:sldMk cId="1551910754" sldId="473"/>
        </pc:sldMkLst>
        <pc:spChg chg="mod">
          <ac:chgData name="Rebecca Ratcliffe" userId="c39b462f-5e20-45de-9346-5d498b528b2d" providerId="ADAL" clId="{8272D69E-86BA-4FFB-9B00-3999B9F27CDA}" dt="2024-11-10T16:19:36.418" v="13156" actId="1076"/>
          <ac:spMkLst>
            <pc:docMk/>
            <pc:sldMk cId="1551910754" sldId="473"/>
            <ac:spMk id="5" creationId="{C2ED2BAB-17B0-587A-160C-F7A46AB29C09}"/>
          </ac:spMkLst>
        </pc:spChg>
        <pc:spChg chg="add mod">
          <ac:chgData name="Rebecca Ratcliffe" userId="c39b462f-5e20-45de-9346-5d498b528b2d" providerId="ADAL" clId="{8272D69E-86BA-4FFB-9B00-3999B9F27CDA}" dt="2024-11-10T16:19:34.427" v="13155" actId="1076"/>
          <ac:spMkLst>
            <pc:docMk/>
            <pc:sldMk cId="1551910754" sldId="473"/>
            <ac:spMk id="6" creationId="{EB648514-058F-6CB6-F8EC-67BFFF1D49EE}"/>
          </ac:spMkLst>
        </pc:spChg>
        <pc:spChg chg="add del mod">
          <ac:chgData name="Rebecca Ratcliffe" userId="c39b462f-5e20-45de-9346-5d498b528b2d" providerId="ADAL" clId="{8272D69E-86BA-4FFB-9B00-3999B9F27CDA}" dt="2024-11-10T16:19:27.939" v="13154" actId="478"/>
          <ac:spMkLst>
            <pc:docMk/>
            <pc:sldMk cId="1551910754" sldId="473"/>
            <ac:spMk id="7" creationId="{5D1B4721-7E14-6450-5A5A-28F45DAE207F}"/>
          </ac:spMkLst>
        </pc:spChg>
        <pc:spChg chg="mod">
          <ac:chgData name="Rebecca Ratcliffe" userId="c39b462f-5e20-45de-9346-5d498b528b2d" providerId="ADAL" clId="{8272D69E-86BA-4FFB-9B00-3999B9F27CDA}" dt="2024-11-10T16:19:34.427" v="13155" actId="1076"/>
          <ac:spMkLst>
            <pc:docMk/>
            <pc:sldMk cId="1551910754" sldId="473"/>
            <ac:spMk id="11" creationId="{04985175-B1DF-705A-F77B-F8E1DA31F31B}"/>
          </ac:spMkLst>
        </pc:spChg>
        <pc:picChg chg="add mod modCrop">
          <ac:chgData name="Rebecca Ratcliffe" userId="c39b462f-5e20-45de-9346-5d498b528b2d" providerId="ADAL" clId="{8272D69E-86BA-4FFB-9B00-3999B9F27CDA}" dt="2024-11-10T16:19:34.427" v="13155" actId="1076"/>
          <ac:picMkLst>
            <pc:docMk/>
            <pc:sldMk cId="1551910754" sldId="473"/>
            <ac:picMk id="3" creationId="{940C91AE-6F4A-19A1-C87A-14D25308D2FB}"/>
          </ac:picMkLst>
        </pc:picChg>
        <pc:picChg chg="del">
          <ac:chgData name="Rebecca Ratcliffe" userId="c39b462f-5e20-45de-9346-5d498b528b2d" providerId="ADAL" clId="{8272D69E-86BA-4FFB-9B00-3999B9F27CDA}" dt="2024-11-10T16:16:51.143" v="12731" actId="478"/>
          <ac:picMkLst>
            <pc:docMk/>
            <pc:sldMk cId="1551910754" sldId="473"/>
            <ac:picMk id="17410" creationId="{68758D32-5B7B-D4CD-116B-C914C44EC3E2}"/>
          </ac:picMkLst>
        </pc:picChg>
        <pc:picChg chg="del">
          <ac:chgData name="Rebecca Ratcliffe" userId="c39b462f-5e20-45de-9346-5d498b528b2d" providerId="ADAL" clId="{8272D69E-86BA-4FFB-9B00-3999B9F27CDA}" dt="2024-11-10T16:16:52.508" v="12732" actId="478"/>
          <ac:picMkLst>
            <pc:docMk/>
            <pc:sldMk cId="1551910754" sldId="473"/>
            <ac:picMk id="17412" creationId="{0DDC1968-60D0-AAA6-BA51-574F503A9894}"/>
          </ac:picMkLst>
        </pc:picChg>
        <pc:picChg chg="add mod">
          <ac:chgData name="Rebecca Ratcliffe" userId="c39b462f-5e20-45de-9346-5d498b528b2d" providerId="ADAL" clId="{8272D69E-86BA-4FFB-9B00-3999B9F27CDA}" dt="2024-11-10T16:19:34.427" v="13155" actId="1076"/>
          <ac:picMkLst>
            <pc:docMk/>
            <pc:sldMk cId="1551910754" sldId="473"/>
            <ac:picMk id="19458" creationId="{13FC88F3-305E-1655-A1BC-C84DA33365EC}"/>
          </ac:picMkLst>
        </pc:picChg>
      </pc:sldChg>
      <pc:sldChg chg="addSp delSp modSp add mod setBg modAnim">
        <pc:chgData name="Rebecca Ratcliffe" userId="c39b462f-5e20-45de-9346-5d498b528b2d" providerId="ADAL" clId="{8272D69E-86BA-4FFB-9B00-3999B9F27CDA}" dt="2024-11-10T19:31:49.583" v="18052" actId="20577"/>
        <pc:sldMkLst>
          <pc:docMk/>
          <pc:sldMk cId="2042050069" sldId="474"/>
        </pc:sldMkLst>
        <pc:spChg chg="add mod">
          <ac:chgData name="Rebecca Ratcliffe" userId="c39b462f-5e20-45de-9346-5d498b528b2d" providerId="ADAL" clId="{8272D69E-86BA-4FFB-9B00-3999B9F27CDA}" dt="2024-11-10T16:26:39.374" v="14287" actId="1076"/>
          <ac:spMkLst>
            <pc:docMk/>
            <pc:sldMk cId="2042050069" sldId="474"/>
            <ac:spMk id="2" creationId="{E574029C-CFE5-AF85-90CF-02486CF9B77C}"/>
          </ac:spMkLst>
        </pc:spChg>
        <pc:spChg chg="mod">
          <ac:chgData name="Rebecca Ratcliffe" userId="c39b462f-5e20-45de-9346-5d498b528b2d" providerId="ADAL" clId="{8272D69E-86BA-4FFB-9B00-3999B9F27CDA}" dt="2024-11-10T16:22:07.940" v="13209" actId="26606"/>
          <ac:spMkLst>
            <pc:docMk/>
            <pc:sldMk cId="2042050069" sldId="474"/>
            <ac:spMk id="5" creationId="{DA68189B-17D6-2066-75E4-4B0B5F380B55}"/>
          </ac:spMkLst>
        </pc:spChg>
        <pc:spChg chg="del">
          <ac:chgData name="Rebecca Ratcliffe" userId="c39b462f-5e20-45de-9346-5d498b528b2d" providerId="ADAL" clId="{8272D69E-86BA-4FFB-9B00-3999B9F27CDA}" dt="2024-11-10T16:19:42.144" v="13160" actId="478"/>
          <ac:spMkLst>
            <pc:docMk/>
            <pc:sldMk cId="2042050069" sldId="474"/>
            <ac:spMk id="6" creationId="{861E918D-E5E2-DC88-8A5B-8AED14F982DC}"/>
          </ac:spMkLst>
        </pc:spChg>
        <pc:spChg chg="add del mod ord">
          <ac:chgData name="Rebecca Ratcliffe" userId="c39b462f-5e20-45de-9346-5d498b528b2d" providerId="ADAL" clId="{8272D69E-86BA-4FFB-9B00-3999B9F27CDA}" dt="2024-11-10T16:27:27.562" v="14310" actId="1076"/>
          <ac:spMkLst>
            <pc:docMk/>
            <pc:sldMk cId="2042050069" sldId="474"/>
            <ac:spMk id="7" creationId="{CA0746A1-15C0-4463-5D67-0DFC04387EAC}"/>
          </ac:spMkLst>
        </pc:spChg>
        <pc:spChg chg="add mod">
          <ac:chgData name="Rebecca Ratcliffe" userId="c39b462f-5e20-45de-9346-5d498b528b2d" providerId="ADAL" clId="{8272D69E-86BA-4FFB-9B00-3999B9F27CDA}" dt="2024-11-10T19:31:49.583" v="18052" actId="20577"/>
          <ac:spMkLst>
            <pc:docMk/>
            <pc:sldMk cId="2042050069" sldId="474"/>
            <ac:spMk id="8" creationId="{C432B313-8B16-9E5D-471B-601E55DA8E13}"/>
          </ac:spMkLst>
        </pc:spChg>
        <pc:spChg chg="del">
          <ac:chgData name="Rebecca Ratcliffe" userId="c39b462f-5e20-45de-9346-5d498b528b2d" providerId="ADAL" clId="{8272D69E-86BA-4FFB-9B00-3999B9F27CDA}" dt="2024-11-10T16:19:39.346" v="13157" actId="478"/>
          <ac:spMkLst>
            <pc:docMk/>
            <pc:sldMk cId="2042050069" sldId="474"/>
            <ac:spMk id="11" creationId="{BC8EED17-79B6-552D-CFF5-155F09E1F00D}"/>
          </ac:spMkLst>
        </pc:spChg>
        <pc:spChg chg="add del">
          <ac:chgData name="Rebecca Ratcliffe" userId="c39b462f-5e20-45de-9346-5d498b528b2d" providerId="ADAL" clId="{8272D69E-86BA-4FFB-9B00-3999B9F27CDA}" dt="2024-11-10T16:22:07.940" v="13209" actId="26606"/>
          <ac:spMkLst>
            <pc:docMk/>
            <pc:sldMk cId="2042050069" sldId="474"/>
            <ac:spMk id="20491" creationId="{C7EFEC15-5873-4245-BEBE-F611545814E0}"/>
          </ac:spMkLst>
        </pc:spChg>
        <pc:grpChg chg="add del">
          <ac:chgData name="Rebecca Ratcliffe" userId="c39b462f-5e20-45de-9346-5d498b528b2d" providerId="ADAL" clId="{8272D69E-86BA-4FFB-9B00-3999B9F27CDA}" dt="2024-11-10T16:22:07.940" v="13209" actId="26606"/>
          <ac:grpSpMkLst>
            <pc:docMk/>
            <pc:sldMk cId="2042050069" sldId="474"/>
            <ac:grpSpMk id="20493" creationId="{881199B3-92F7-4182-B809-801DD4E36371}"/>
          </ac:grpSpMkLst>
        </pc:grpChg>
        <pc:grpChg chg="add del">
          <ac:chgData name="Rebecca Ratcliffe" userId="c39b462f-5e20-45de-9346-5d498b528b2d" providerId="ADAL" clId="{8272D69E-86BA-4FFB-9B00-3999B9F27CDA}" dt="2024-11-10T16:22:07.940" v="13209" actId="26606"/>
          <ac:grpSpMkLst>
            <pc:docMk/>
            <pc:sldMk cId="2042050069" sldId="474"/>
            <ac:grpSpMk id="20500" creationId="{EFC6FFFA-AB2A-4812-A998-4A53F250651D}"/>
          </ac:grpSpMkLst>
        </pc:grpChg>
        <pc:grpChg chg="add del">
          <ac:chgData name="Rebecca Ratcliffe" userId="c39b462f-5e20-45de-9346-5d498b528b2d" providerId="ADAL" clId="{8272D69E-86BA-4FFB-9B00-3999B9F27CDA}" dt="2024-11-10T16:22:07.940" v="13209" actId="26606"/>
          <ac:grpSpMkLst>
            <pc:docMk/>
            <pc:sldMk cId="2042050069" sldId="474"/>
            <ac:grpSpMk id="20506" creationId="{17257C98-0E33-485C-9C22-40866738EE67}"/>
          </ac:grpSpMkLst>
        </pc:grpChg>
        <pc:grpChg chg="add del">
          <ac:chgData name="Rebecca Ratcliffe" userId="c39b462f-5e20-45de-9346-5d498b528b2d" providerId="ADAL" clId="{8272D69E-86BA-4FFB-9B00-3999B9F27CDA}" dt="2024-11-10T16:22:07.940" v="13209" actId="26606"/>
          <ac:grpSpMkLst>
            <pc:docMk/>
            <pc:sldMk cId="2042050069" sldId="474"/>
            <ac:grpSpMk id="20512" creationId="{05F16C50-F398-4082-942C-098B046B43FB}"/>
          </ac:grpSpMkLst>
        </pc:grpChg>
        <pc:picChg chg="del">
          <ac:chgData name="Rebecca Ratcliffe" userId="c39b462f-5e20-45de-9346-5d498b528b2d" providerId="ADAL" clId="{8272D69E-86BA-4FFB-9B00-3999B9F27CDA}" dt="2024-11-10T16:19:40.602" v="13159" actId="478"/>
          <ac:picMkLst>
            <pc:docMk/>
            <pc:sldMk cId="2042050069" sldId="474"/>
            <ac:picMk id="3" creationId="{AD8B1591-6F57-0090-983D-93E82F423F8C}"/>
          </ac:picMkLst>
        </pc:picChg>
        <pc:picChg chg="mod ord">
          <ac:chgData name="Rebecca Ratcliffe" userId="c39b462f-5e20-45de-9346-5d498b528b2d" providerId="ADAL" clId="{8272D69E-86BA-4FFB-9B00-3999B9F27CDA}" dt="2024-11-10T16:22:07.940" v="13209" actId="26606"/>
          <ac:picMkLst>
            <pc:docMk/>
            <pc:sldMk cId="2042050069" sldId="474"/>
            <ac:picMk id="4" creationId="{DB4AA441-969E-F0FB-24C3-1507CCAA7218}"/>
          </ac:picMkLst>
        </pc:picChg>
        <pc:picChg chg="del">
          <ac:chgData name="Rebecca Ratcliffe" userId="c39b462f-5e20-45de-9346-5d498b528b2d" providerId="ADAL" clId="{8272D69E-86BA-4FFB-9B00-3999B9F27CDA}" dt="2024-11-10T16:19:40.043" v="13158" actId="478"/>
          <ac:picMkLst>
            <pc:docMk/>
            <pc:sldMk cId="2042050069" sldId="474"/>
            <ac:picMk id="19458" creationId="{A65B82D9-FE64-52F8-4C9D-27169C4E02B3}"/>
          </ac:picMkLst>
        </pc:picChg>
        <pc:picChg chg="add mod ord">
          <ac:chgData name="Rebecca Ratcliffe" userId="c39b462f-5e20-45de-9346-5d498b528b2d" providerId="ADAL" clId="{8272D69E-86BA-4FFB-9B00-3999B9F27CDA}" dt="2024-11-10T16:22:07.940" v="13209" actId="26606"/>
          <ac:picMkLst>
            <pc:docMk/>
            <pc:sldMk cId="2042050069" sldId="474"/>
            <ac:picMk id="20482" creationId="{CA8B0311-A46F-5F0A-6377-220A36D162E0}"/>
          </ac:picMkLst>
        </pc:picChg>
        <pc:picChg chg="add mod">
          <ac:chgData name="Rebecca Ratcliffe" userId="c39b462f-5e20-45de-9346-5d498b528b2d" providerId="ADAL" clId="{8272D69E-86BA-4FFB-9B00-3999B9F27CDA}" dt="2024-11-10T16:27:24.017" v="14309" actId="688"/>
          <ac:picMkLst>
            <pc:docMk/>
            <pc:sldMk cId="2042050069" sldId="474"/>
            <ac:picMk id="20484" creationId="{FAC1513E-8F14-7B5E-5198-C90DD5093B07}"/>
          </ac:picMkLst>
        </pc:picChg>
        <pc:picChg chg="add mod">
          <ac:chgData name="Rebecca Ratcliffe" userId="c39b462f-5e20-45de-9346-5d498b528b2d" providerId="ADAL" clId="{8272D69E-86BA-4FFB-9B00-3999B9F27CDA}" dt="2024-11-10T16:27:29.989" v="14311" actId="688"/>
          <ac:picMkLst>
            <pc:docMk/>
            <pc:sldMk cId="2042050069" sldId="474"/>
            <ac:picMk id="20486" creationId="{E8D2BD74-F08A-4CB3-8463-6CC8308FB610}"/>
          </ac:picMkLst>
        </pc:picChg>
        <pc:picChg chg="add mod">
          <ac:chgData name="Rebecca Ratcliffe" userId="c39b462f-5e20-45de-9346-5d498b528b2d" providerId="ADAL" clId="{8272D69E-86BA-4FFB-9B00-3999B9F27CDA}" dt="2024-11-10T16:22:38.491" v="13220" actId="1076"/>
          <ac:picMkLst>
            <pc:docMk/>
            <pc:sldMk cId="2042050069" sldId="474"/>
            <ac:picMk id="20488" creationId="{ABA7BC60-6B7E-BA47-A92B-BD7876D50D2E}"/>
          </ac:picMkLst>
        </pc:picChg>
      </pc:sldChg>
      <pc:sldChg chg="addSp delSp modSp add mod modAnim">
        <pc:chgData name="Rebecca Ratcliffe" userId="c39b462f-5e20-45de-9346-5d498b528b2d" providerId="ADAL" clId="{8272D69E-86BA-4FFB-9B00-3999B9F27CDA}" dt="2024-11-12T08:31:37.556" v="18070" actId="123"/>
        <pc:sldMkLst>
          <pc:docMk/>
          <pc:sldMk cId="3790903086" sldId="475"/>
        </pc:sldMkLst>
        <pc:spChg chg="del">
          <ac:chgData name="Rebecca Ratcliffe" userId="c39b462f-5e20-45de-9346-5d498b528b2d" providerId="ADAL" clId="{8272D69E-86BA-4FFB-9B00-3999B9F27CDA}" dt="2024-11-10T16:29:30.768" v="14352" actId="478"/>
          <ac:spMkLst>
            <pc:docMk/>
            <pc:sldMk cId="3790903086" sldId="475"/>
            <ac:spMk id="2" creationId="{22DBEE19-7494-F2F2-B8CC-C0950898A344}"/>
          </ac:spMkLst>
        </pc:spChg>
        <pc:spChg chg="mod">
          <ac:chgData name="Rebecca Ratcliffe" userId="c39b462f-5e20-45de-9346-5d498b528b2d" providerId="ADAL" clId="{8272D69E-86BA-4FFB-9B00-3999B9F27CDA}" dt="2024-11-10T16:33:14.755" v="14539" actId="20577"/>
          <ac:spMkLst>
            <pc:docMk/>
            <pc:sldMk cId="3790903086" sldId="475"/>
            <ac:spMk id="5" creationId="{F43A9779-868B-FE09-38DF-EFE86F958DCA}"/>
          </ac:spMkLst>
        </pc:spChg>
        <pc:spChg chg="add mod">
          <ac:chgData name="Rebecca Ratcliffe" userId="c39b462f-5e20-45de-9346-5d498b528b2d" providerId="ADAL" clId="{8272D69E-86BA-4FFB-9B00-3999B9F27CDA}" dt="2024-11-12T08:31:37.556" v="18070" actId="123"/>
          <ac:spMkLst>
            <pc:docMk/>
            <pc:sldMk cId="3790903086" sldId="475"/>
            <ac:spMk id="6" creationId="{521DC7F6-7BE6-A6CB-1D06-D36F760DDD28}"/>
          </ac:spMkLst>
        </pc:spChg>
        <pc:spChg chg="del">
          <ac:chgData name="Rebecca Ratcliffe" userId="c39b462f-5e20-45de-9346-5d498b528b2d" providerId="ADAL" clId="{8272D69E-86BA-4FFB-9B00-3999B9F27CDA}" dt="2024-11-10T16:29:36.307" v="14357" actId="478"/>
          <ac:spMkLst>
            <pc:docMk/>
            <pc:sldMk cId="3790903086" sldId="475"/>
            <ac:spMk id="7" creationId="{76D103A5-53C8-011A-7F55-F8B22E294B62}"/>
          </ac:spMkLst>
        </pc:spChg>
        <pc:spChg chg="del">
          <ac:chgData name="Rebecca Ratcliffe" userId="c39b462f-5e20-45de-9346-5d498b528b2d" providerId="ADAL" clId="{8272D69E-86BA-4FFB-9B00-3999B9F27CDA}" dt="2024-11-10T16:29:33.614" v="14354" actId="478"/>
          <ac:spMkLst>
            <pc:docMk/>
            <pc:sldMk cId="3790903086" sldId="475"/>
            <ac:spMk id="8" creationId="{4E842F5F-1DBB-CC97-DE27-C0EE580C0E41}"/>
          </ac:spMkLst>
        </pc:spChg>
        <pc:picChg chg="del">
          <ac:chgData name="Rebecca Ratcliffe" userId="c39b462f-5e20-45de-9346-5d498b528b2d" providerId="ADAL" clId="{8272D69E-86BA-4FFB-9B00-3999B9F27CDA}" dt="2024-11-10T16:29:32.343" v="14353" actId="478"/>
          <ac:picMkLst>
            <pc:docMk/>
            <pc:sldMk cId="3790903086" sldId="475"/>
            <ac:picMk id="20482" creationId="{13CDC8EC-B823-62EB-D53A-CBCEA9B2EDB3}"/>
          </ac:picMkLst>
        </pc:picChg>
        <pc:picChg chg="del">
          <ac:chgData name="Rebecca Ratcliffe" userId="c39b462f-5e20-45de-9346-5d498b528b2d" providerId="ADAL" clId="{8272D69E-86BA-4FFB-9B00-3999B9F27CDA}" dt="2024-11-10T16:29:34.817" v="14356" actId="478"/>
          <ac:picMkLst>
            <pc:docMk/>
            <pc:sldMk cId="3790903086" sldId="475"/>
            <ac:picMk id="20484" creationId="{107B56CB-7074-F9C2-6B4F-27C0EFE24B5C}"/>
          </ac:picMkLst>
        </pc:picChg>
        <pc:picChg chg="del">
          <ac:chgData name="Rebecca Ratcliffe" userId="c39b462f-5e20-45de-9346-5d498b528b2d" providerId="ADAL" clId="{8272D69E-86BA-4FFB-9B00-3999B9F27CDA}" dt="2024-11-10T16:29:34.216" v="14355" actId="478"/>
          <ac:picMkLst>
            <pc:docMk/>
            <pc:sldMk cId="3790903086" sldId="475"/>
            <ac:picMk id="20486" creationId="{BC793C86-6131-6FB3-D6EB-F5748FD16A16}"/>
          </ac:picMkLst>
        </pc:picChg>
        <pc:picChg chg="del">
          <ac:chgData name="Rebecca Ratcliffe" userId="c39b462f-5e20-45de-9346-5d498b528b2d" providerId="ADAL" clId="{8272D69E-86BA-4FFB-9B00-3999B9F27CDA}" dt="2024-11-10T16:29:30.013" v="14351" actId="478"/>
          <ac:picMkLst>
            <pc:docMk/>
            <pc:sldMk cId="3790903086" sldId="475"/>
            <ac:picMk id="20488" creationId="{F531C5F0-A229-17C4-88EC-29D2B6346BCA}"/>
          </ac:picMkLst>
        </pc:picChg>
        <pc:picChg chg="add del mod">
          <ac:chgData name="Rebecca Ratcliffe" userId="c39b462f-5e20-45de-9346-5d498b528b2d" providerId="ADAL" clId="{8272D69E-86BA-4FFB-9B00-3999B9F27CDA}" dt="2024-11-10T16:36:55.979" v="15033" actId="478"/>
          <ac:picMkLst>
            <pc:docMk/>
            <pc:sldMk cId="3790903086" sldId="475"/>
            <ac:picMk id="21506" creationId="{C88010FB-21BE-0EFE-68D4-5FA2DE33AA22}"/>
          </ac:picMkLst>
        </pc:picChg>
        <pc:picChg chg="add mod">
          <ac:chgData name="Rebecca Ratcliffe" userId="c39b462f-5e20-45de-9346-5d498b528b2d" providerId="ADAL" clId="{8272D69E-86BA-4FFB-9B00-3999B9F27CDA}" dt="2024-11-10T16:38:35.060" v="15041" actId="1076"/>
          <ac:picMkLst>
            <pc:docMk/>
            <pc:sldMk cId="3790903086" sldId="475"/>
            <ac:picMk id="21508" creationId="{B9C51016-85EC-4973-B69E-EDD202FB6D39}"/>
          </ac:picMkLst>
        </pc:picChg>
      </pc:sldChg>
      <pc:sldChg chg="new del">
        <pc:chgData name="Rebecca Ratcliffe" userId="c39b462f-5e20-45de-9346-5d498b528b2d" providerId="ADAL" clId="{8272D69E-86BA-4FFB-9B00-3999B9F27CDA}" dt="2024-11-10T16:33:04.754" v="14507" actId="47"/>
        <pc:sldMkLst>
          <pc:docMk/>
          <pc:sldMk cId="2072775502" sldId="476"/>
        </pc:sldMkLst>
      </pc:sldChg>
      <pc:sldChg chg="modSp add mod">
        <pc:chgData name="Rebecca Ratcliffe" userId="c39b462f-5e20-45de-9346-5d498b528b2d" providerId="ADAL" clId="{8272D69E-86BA-4FFB-9B00-3999B9F27CDA}" dt="2024-11-12T08:31:37.209" v="18069" actId="123"/>
        <pc:sldMkLst>
          <pc:docMk/>
          <pc:sldMk cId="3276682597" sldId="476"/>
        </pc:sldMkLst>
        <pc:spChg chg="mod">
          <ac:chgData name="Rebecca Ratcliffe" userId="c39b462f-5e20-45de-9346-5d498b528b2d" providerId="ADAL" clId="{8272D69E-86BA-4FFB-9B00-3999B9F27CDA}" dt="2024-11-12T08:31:37.209" v="18069" actId="123"/>
          <ac:spMkLst>
            <pc:docMk/>
            <pc:sldMk cId="3276682597" sldId="476"/>
            <ac:spMk id="6" creationId="{20560F46-4847-69B9-A605-C64C4D95C915}"/>
          </ac:spMkLst>
        </pc:spChg>
      </pc:sldChg>
      <pc:sldChg chg="addSp delSp modSp add mod">
        <pc:chgData name="Rebecca Ratcliffe" userId="c39b462f-5e20-45de-9346-5d498b528b2d" providerId="ADAL" clId="{8272D69E-86BA-4FFB-9B00-3999B9F27CDA}" dt="2024-11-10T16:48:20.202" v="16062" actId="1076"/>
        <pc:sldMkLst>
          <pc:docMk/>
          <pc:sldMk cId="997380884" sldId="477"/>
        </pc:sldMkLst>
        <pc:spChg chg="mod">
          <ac:chgData name="Rebecca Ratcliffe" userId="c39b462f-5e20-45de-9346-5d498b528b2d" providerId="ADAL" clId="{8272D69E-86BA-4FFB-9B00-3999B9F27CDA}" dt="2024-11-10T16:42:22.325" v="15849" actId="20577"/>
          <ac:spMkLst>
            <pc:docMk/>
            <pc:sldMk cId="997380884" sldId="477"/>
            <ac:spMk id="5" creationId="{018DE442-75BC-14B2-742B-7424B64C5674}"/>
          </ac:spMkLst>
        </pc:spChg>
        <pc:spChg chg="del">
          <ac:chgData name="Rebecca Ratcliffe" userId="c39b462f-5e20-45de-9346-5d498b528b2d" providerId="ADAL" clId="{8272D69E-86BA-4FFB-9B00-3999B9F27CDA}" dt="2024-11-10T16:47:32.541" v="16057" actId="478"/>
          <ac:spMkLst>
            <pc:docMk/>
            <pc:sldMk cId="997380884" sldId="477"/>
            <ac:spMk id="6" creationId="{C8DA3B71-CFE3-4AD7-BC45-C98549E489A5}"/>
          </ac:spMkLst>
        </pc:spChg>
        <pc:picChg chg="add mod">
          <ac:chgData name="Rebecca Ratcliffe" userId="c39b462f-5e20-45de-9346-5d498b528b2d" providerId="ADAL" clId="{8272D69E-86BA-4FFB-9B00-3999B9F27CDA}" dt="2024-11-10T16:48:20.202" v="16062" actId="1076"/>
          <ac:picMkLst>
            <pc:docMk/>
            <pc:sldMk cId="997380884" sldId="477"/>
            <ac:picMk id="3" creationId="{653563EC-2817-586A-29F1-C015530E45AE}"/>
          </ac:picMkLst>
        </pc:picChg>
        <pc:picChg chg="del">
          <ac:chgData name="Rebecca Ratcliffe" userId="c39b462f-5e20-45de-9346-5d498b528b2d" providerId="ADAL" clId="{8272D69E-86BA-4FFB-9B00-3999B9F27CDA}" dt="2024-11-10T16:47:33.429" v="16058" actId="478"/>
          <ac:picMkLst>
            <pc:docMk/>
            <pc:sldMk cId="997380884" sldId="477"/>
            <ac:picMk id="21506" creationId="{7EAE33F7-F2D9-85F2-5F93-2C022FDE8587}"/>
          </ac:picMkLst>
        </pc:picChg>
      </pc:sldChg>
      <pc:sldChg chg="addSp delSp modSp add mod">
        <pc:chgData name="Rebecca Ratcliffe" userId="c39b462f-5e20-45de-9346-5d498b528b2d" providerId="ADAL" clId="{8272D69E-86BA-4FFB-9B00-3999B9F27CDA}" dt="2024-11-10T16:44:44.173" v="15967" actId="1076"/>
        <pc:sldMkLst>
          <pc:docMk/>
          <pc:sldMk cId="4067335434" sldId="478"/>
        </pc:sldMkLst>
        <pc:spChg chg="mod">
          <ac:chgData name="Rebecca Ratcliffe" userId="c39b462f-5e20-45de-9346-5d498b528b2d" providerId="ADAL" clId="{8272D69E-86BA-4FFB-9B00-3999B9F27CDA}" dt="2024-11-10T16:42:38.178" v="15906" actId="20577"/>
          <ac:spMkLst>
            <pc:docMk/>
            <pc:sldMk cId="4067335434" sldId="478"/>
            <ac:spMk id="5" creationId="{33C8AACE-57B0-1896-E15B-C00ABB020154}"/>
          </ac:spMkLst>
        </pc:spChg>
        <pc:spChg chg="del">
          <ac:chgData name="Rebecca Ratcliffe" userId="c39b462f-5e20-45de-9346-5d498b528b2d" providerId="ADAL" clId="{8272D69E-86BA-4FFB-9B00-3999B9F27CDA}" dt="2024-11-10T16:42:42.195" v="15908" actId="478"/>
          <ac:spMkLst>
            <pc:docMk/>
            <pc:sldMk cId="4067335434" sldId="478"/>
            <ac:spMk id="6" creationId="{309AEA21-7C33-4FF9-D9F0-B7A148976BF1}"/>
          </ac:spMkLst>
        </pc:spChg>
        <pc:spChg chg="add mod">
          <ac:chgData name="Rebecca Ratcliffe" userId="c39b462f-5e20-45de-9346-5d498b528b2d" providerId="ADAL" clId="{8272D69E-86BA-4FFB-9B00-3999B9F27CDA}" dt="2024-11-10T16:43:50.398" v="15953" actId="1076"/>
          <ac:spMkLst>
            <pc:docMk/>
            <pc:sldMk cId="4067335434" sldId="478"/>
            <ac:spMk id="7" creationId="{7D18258E-541C-8FC8-5D9A-AF6AD92F43A5}"/>
          </ac:spMkLst>
        </pc:spChg>
        <pc:spChg chg="add mod">
          <ac:chgData name="Rebecca Ratcliffe" userId="c39b462f-5e20-45de-9346-5d498b528b2d" providerId="ADAL" clId="{8272D69E-86BA-4FFB-9B00-3999B9F27CDA}" dt="2024-11-10T16:43:48.062" v="15952" actId="1076"/>
          <ac:spMkLst>
            <pc:docMk/>
            <pc:sldMk cId="4067335434" sldId="478"/>
            <ac:spMk id="9" creationId="{CC02B7D4-5FB9-4236-BA0D-CB7732D139A9}"/>
          </ac:spMkLst>
        </pc:spChg>
        <pc:spChg chg="add mod">
          <ac:chgData name="Rebecca Ratcliffe" userId="c39b462f-5e20-45de-9346-5d498b528b2d" providerId="ADAL" clId="{8272D69E-86BA-4FFB-9B00-3999B9F27CDA}" dt="2024-11-10T16:44:42.828" v="15966" actId="1076"/>
          <ac:spMkLst>
            <pc:docMk/>
            <pc:sldMk cId="4067335434" sldId="478"/>
            <ac:spMk id="11" creationId="{E1E35D25-4BFA-6180-3E95-4B94F4ADD3C1}"/>
          </ac:spMkLst>
        </pc:spChg>
        <pc:picChg chg="add mod">
          <ac:chgData name="Rebecca Ratcliffe" userId="c39b462f-5e20-45de-9346-5d498b528b2d" providerId="ADAL" clId="{8272D69E-86BA-4FFB-9B00-3999B9F27CDA}" dt="2024-11-10T16:44:44.173" v="15967" actId="1076"/>
          <ac:picMkLst>
            <pc:docMk/>
            <pc:sldMk cId="4067335434" sldId="478"/>
            <ac:picMk id="2" creationId="{AD3B694A-6D74-4AA5-9DC1-A2C6BD32AF67}"/>
          </ac:picMkLst>
        </pc:picChg>
        <pc:picChg chg="del">
          <ac:chgData name="Rebecca Ratcliffe" userId="c39b462f-5e20-45de-9346-5d498b528b2d" providerId="ADAL" clId="{8272D69E-86BA-4FFB-9B00-3999B9F27CDA}" dt="2024-11-10T16:42:40.002" v="15907" actId="478"/>
          <ac:picMkLst>
            <pc:docMk/>
            <pc:sldMk cId="4067335434" sldId="478"/>
            <ac:picMk id="21506" creationId="{AB91637A-60C0-242B-8B05-9DCCBB3A7A4B}"/>
          </ac:picMkLst>
        </pc:picChg>
      </pc:sldChg>
      <pc:sldChg chg="addSp delSp modSp add del mod">
        <pc:chgData name="Rebecca Ratcliffe" userId="c39b462f-5e20-45de-9346-5d498b528b2d" providerId="ADAL" clId="{8272D69E-86BA-4FFB-9B00-3999B9F27CDA}" dt="2024-11-10T18:58:13.711" v="17285" actId="47"/>
        <pc:sldMkLst>
          <pc:docMk/>
          <pc:sldMk cId="833649374" sldId="479"/>
        </pc:sldMkLst>
        <pc:spChg chg="add mod">
          <ac:chgData name="Rebecca Ratcliffe" userId="c39b462f-5e20-45de-9346-5d498b528b2d" providerId="ADAL" clId="{8272D69E-86BA-4FFB-9B00-3999B9F27CDA}" dt="2024-11-10T16:45:20.397" v="16007" actId="14100"/>
          <ac:spMkLst>
            <pc:docMk/>
            <pc:sldMk cId="833649374" sldId="479"/>
            <ac:spMk id="3" creationId="{23D46381-4C29-CF00-111E-B934426BB9E3}"/>
          </ac:spMkLst>
        </pc:spChg>
        <pc:spChg chg="mod">
          <ac:chgData name="Rebecca Ratcliffe" userId="c39b462f-5e20-45de-9346-5d498b528b2d" providerId="ADAL" clId="{8272D69E-86BA-4FFB-9B00-3999B9F27CDA}" dt="2024-11-10T16:45:01.527" v="16000" actId="20577"/>
          <ac:spMkLst>
            <pc:docMk/>
            <pc:sldMk cId="833649374" sldId="479"/>
            <ac:spMk id="5" creationId="{FF4F57BA-2123-6479-3FAD-178337B11168}"/>
          </ac:spMkLst>
        </pc:spChg>
        <pc:spChg chg="del">
          <ac:chgData name="Rebecca Ratcliffe" userId="c39b462f-5e20-45de-9346-5d498b528b2d" providerId="ADAL" clId="{8272D69E-86BA-4FFB-9B00-3999B9F27CDA}" dt="2024-11-10T16:45:12.261" v="16004" actId="478"/>
          <ac:spMkLst>
            <pc:docMk/>
            <pc:sldMk cId="833649374" sldId="479"/>
            <ac:spMk id="7" creationId="{3EB1B1B4-5A2B-D38C-0FE2-600D4B22D237}"/>
          </ac:spMkLst>
        </pc:spChg>
        <pc:spChg chg="del">
          <ac:chgData name="Rebecca Ratcliffe" userId="c39b462f-5e20-45de-9346-5d498b528b2d" providerId="ADAL" clId="{8272D69E-86BA-4FFB-9B00-3999B9F27CDA}" dt="2024-11-10T16:45:14.080" v="16005" actId="478"/>
          <ac:spMkLst>
            <pc:docMk/>
            <pc:sldMk cId="833649374" sldId="479"/>
            <ac:spMk id="9" creationId="{19380AA4-89D6-96BE-3D62-AA44968A7E21}"/>
          </ac:spMkLst>
        </pc:spChg>
        <pc:spChg chg="del">
          <ac:chgData name="Rebecca Ratcliffe" userId="c39b462f-5e20-45de-9346-5d498b528b2d" providerId="ADAL" clId="{8272D69E-86BA-4FFB-9B00-3999B9F27CDA}" dt="2024-11-10T16:45:21.588" v="16008" actId="478"/>
          <ac:spMkLst>
            <pc:docMk/>
            <pc:sldMk cId="833649374" sldId="479"/>
            <ac:spMk id="11" creationId="{7E20722C-14ED-6ECD-2FBF-082DBF5050FC}"/>
          </ac:spMkLst>
        </pc:spChg>
        <pc:picChg chg="del">
          <ac:chgData name="Rebecca Ratcliffe" userId="c39b462f-5e20-45de-9346-5d498b528b2d" providerId="ADAL" clId="{8272D69E-86BA-4FFB-9B00-3999B9F27CDA}" dt="2024-11-10T16:45:22.614" v="16009" actId="478"/>
          <ac:picMkLst>
            <pc:docMk/>
            <pc:sldMk cId="833649374" sldId="479"/>
            <ac:picMk id="2" creationId="{50A4A5C9-45F3-C718-0F10-68AEC5B58930}"/>
          </ac:picMkLst>
        </pc:picChg>
      </pc:sldChg>
      <pc:sldChg chg="addSp delSp modSp new mod ord">
        <pc:chgData name="Rebecca Ratcliffe" userId="c39b462f-5e20-45de-9346-5d498b528b2d" providerId="ADAL" clId="{8272D69E-86BA-4FFB-9B00-3999B9F27CDA}" dt="2024-11-10T16:46:35.864" v="16052" actId="1076"/>
        <pc:sldMkLst>
          <pc:docMk/>
          <pc:sldMk cId="249487139" sldId="480"/>
        </pc:sldMkLst>
        <pc:spChg chg="del">
          <ac:chgData name="Rebecca Ratcliffe" userId="c39b462f-5e20-45de-9346-5d498b528b2d" providerId="ADAL" clId="{8272D69E-86BA-4FFB-9B00-3999B9F27CDA}" dt="2024-11-10T16:45:49.172" v="16016" actId="478"/>
          <ac:spMkLst>
            <pc:docMk/>
            <pc:sldMk cId="249487139" sldId="480"/>
            <ac:spMk id="2" creationId="{4E7EB5B0-9073-A452-B176-53663CC07D3B}"/>
          </ac:spMkLst>
        </pc:spChg>
        <pc:spChg chg="del">
          <ac:chgData name="Rebecca Ratcliffe" userId="c39b462f-5e20-45de-9346-5d498b528b2d" providerId="ADAL" clId="{8272D69E-86BA-4FFB-9B00-3999B9F27CDA}" dt="2024-11-10T16:45:47.197" v="16015" actId="478"/>
          <ac:spMkLst>
            <pc:docMk/>
            <pc:sldMk cId="249487139" sldId="480"/>
            <ac:spMk id="3" creationId="{36C0BA0D-A405-491E-BD45-0C85BD8711A4}"/>
          </ac:spMkLst>
        </pc:spChg>
        <pc:spChg chg="add mod">
          <ac:chgData name="Rebecca Ratcliffe" userId="c39b462f-5e20-45de-9346-5d498b528b2d" providerId="ADAL" clId="{8272D69E-86BA-4FFB-9B00-3999B9F27CDA}" dt="2024-11-10T16:46:35.864" v="16052" actId="1076"/>
          <ac:spMkLst>
            <pc:docMk/>
            <pc:sldMk cId="249487139" sldId="480"/>
            <ac:spMk id="6" creationId="{4DFD5ECF-0CB9-C217-0FA3-696287D29E07}"/>
          </ac:spMkLst>
        </pc:spChg>
        <pc:spChg chg="add mod">
          <ac:chgData name="Rebecca Ratcliffe" userId="c39b462f-5e20-45de-9346-5d498b528b2d" providerId="ADAL" clId="{8272D69E-86BA-4FFB-9B00-3999B9F27CDA}" dt="2024-11-10T16:46:18.859" v="16046" actId="20577"/>
          <ac:spMkLst>
            <pc:docMk/>
            <pc:sldMk cId="249487139" sldId="480"/>
            <ac:spMk id="8" creationId="{60027C16-B7B1-95E3-B10D-7545BEA0A9E9}"/>
          </ac:spMkLst>
        </pc:spChg>
        <pc:picChg chg="add mod">
          <ac:chgData name="Rebecca Ratcliffe" userId="c39b462f-5e20-45de-9346-5d498b528b2d" providerId="ADAL" clId="{8272D69E-86BA-4FFB-9B00-3999B9F27CDA}" dt="2024-11-10T16:46:33.487" v="16051" actId="1076"/>
          <ac:picMkLst>
            <pc:docMk/>
            <pc:sldMk cId="249487139" sldId="480"/>
            <ac:picMk id="4" creationId="{27A7D9F2-355D-9B30-4743-2BD9A56EC971}"/>
          </ac:picMkLst>
        </pc:picChg>
        <pc:picChg chg="add mod">
          <ac:chgData name="Rebecca Ratcliffe" userId="c39b462f-5e20-45de-9346-5d498b528b2d" providerId="ADAL" clId="{8272D69E-86BA-4FFB-9B00-3999B9F27CDA}" dt="2024-11-10T16:46:11.671" v="16023"/>
          <ac:picMkLst>
            <pc:docMk/>
            <pc:sldMk cId="249487139" sldId="480"/>
            <ac:picMk id="7" creationId="{C7977CAC-3BD0-709C-7002-9EFBBB287902}"/>
          </ac:picMkLst>
        </pc:picChg>
      </pc:sldChg>
      <pc:sldChg chg="addSp delSp modSp add mod">
        <pc:chgData name="Rebecca Ratcliffe" userId="c39b462f-5e20-45de-9346-5d498b528b2d" providerId="ADAL" clId="{8272D69E-86BA-4FFB-9B00-3999B9F27CDA}" dt="2024-11-10T16:48:55.337" v="16068" actId="1076"/>
        <pc:sldMkLst>
          <pc:docMk/>
          <pc:sldMk cId="959014028" sldId="481"/>
        </pc:sldMkLst>
        <pc:picChg chg="del">
          <ac:chgData name="Rebecca Ratcliffe" userId="c39b462f-5e20-45de-9346-5d498b528b2d" providerId="ADAL" clId="{8272D69E-86BA-4FFB-9B00-3999B9F27CDA}" dt="2024-11-10T16:48:49.533" v="16064" actId="478"/>
          <ac:picMkLst>
            <pc:docMk/>
            <pc:sldMk cId="959014028" sldId="481"/>
            <ac:picMk id="3" creationId="{3AB6C7DA-18FE-7802-EE0A-8FDD37EB52F2}"/>
          </ac:picMkLst>
        </pc:picChg>
        <pc:picChg chg="add mod">
          <ac:chgData name="Rebecca Ratcliffe" userId="c39b462f-5e20-45de-9346-5d498b528b2d" providerId="ADAL" clId="{8272D69E-86BA-4FFB-9B00-3999B9F27CDA}" dt="2024-11-10T16:48:55.337" v="16068" actId="1076"/>
          <ac:picMkLst>
            <pc:docMk/>
            <pc:sldMk cId="959014028" sldId="481"/>
            <ac:picMk id="6" creationId="{2FA305D8-8DF8-5BD5-E2A8-E09533D665EA}"/>
          </ac:picMkLst>
        </pc:picChg>
      </pc:sldChg>
      <pc:sldChg chg="addSp delSp modSp new mod">
        <pc:chgData name="Rebecca Ratcliffe" userId="c39b462f-5e20-45de-9346-5d498b528b2d" providerId="ADAL" clId="{8272D69E-86BA-4FFB-9B00-3999B9F27CDA}" dt="2024-11-12T08:31:49.755" v="18071" actId="1076"/>
        <pc:sldMkLst>
          <pc:docMk/>
          <pc:sldMk cId="3193948651" sldId="482"/>
        </pc:sldMkLst>
        <pc:spChg chg="del">
          <ac:chgData name="Rebecca Ratcliffe" userId="c39b462f-5e20-45de-9346-5d498b528b2d" providerId="ADAL" clId="{8272D69E-86BA-4FFB-9B00-3999B9F27CDA}" dt="2024-11-10T19:03:44.403" v="17457" actId="478"/>
          <ac:spMkLst>
            <pc:docMk/>
            <pc:sldMk cId="3193948651" sldId="482"/>
            <ac:spMk id="2" creationId="{D2F19BAB-16B5-D4D4-7B3F-95A3F6BD1128}"/>
          </ac:spMkLst>
        </pc:spChg>
        <pc:spChg chg="del mod">
          <ac:chgData name="Rebecca Ratcliffe" userId="c39b462f-5e20-45de-9346-5d498b528b2d" providerId="ADAL" clId="{8272D69E-86BA-4FFB-9B00-3999B9F27CDA}" dt="2024-11-10T19:06:39.566" v="17700" actId="478"/>
          <ac:spMkLst>
            <pc:docMk/>
            <pc:sldMk cId="3193948651" sldId="482"/>
            <ac:spMk id="3" creationId="{87DC1A11-8520-4C9E-6105-6B7363C3B4AA}"/>
          </ac:spMkLst>
        </pc:spChg>
        <pc:spChg chg="add mod">
          <ac:chgData name="Rebecca Ratcliffe" userId="c39b462f-5e20-45de-9346-5d498b528b2d" providerId="ADAL" clId="{8272D69E-86BA-4FFB-9B00-3999B9F27CDA}" dt="2024-11-10T19:05:38.214" v="17696" actId="1076"/>
          <ac:spMkLst>
            <pc:docMk/>
            <pc:sldMk cId="3193948651" sldId="482"/>
            <ac:spMk id="5" creationId="{E99A6C3C-6E20-21B8-E3ED-F5FB87A2E3CA}"/>
          </ac:spMkLst>
        </pc:spChg>
        <pc:spChg chg="add del mod">
          <ac:chgData name="Rebecca Ratcliffe" userId="c39b462f-5e20-45de-9346-5d498b528b2d" providerId="ADAL" clId="{8272D69E-86BA-4FFB-9B00-3999B9F27CDA}" dt="2024-11-10T19:06:41.403" v="17701" actId="478"/>
          <ac:spMkLst>
            <pc:docMk/>
            <pc:sldMk cId="3193948651" sldId="482"/>
            <ac:spMk id="7" creationId="{41B03831-1B81-95EC-10C0-16B715A74AB4}"/>
          </ac:spMkLst>
        </pc:spChg>
        <pc:picChg chg="add del mod">
          <ac:chgData name="Rebecca Ratcliffe" userId="c39b462f-5e20-45de-9346-5d498b528b2d" providerId="ADAL" clId="{8272D69E-86BA-4FFB-9B00-3999B9F27CDA}" dt="2024-11-10T19:11:01.249" v="17739" actId="478"/>
          <ac:picMkLst>
            <pc:docMk/>
            <pc:sldMk cId="3193948651" sldId="482"/>
            <ac:picMk id="4" creationId="{6B537F00-9C33-787A-D62D-71195E117092}"/>
          </ac:picMkLst>
        </pc:picChg>
        <pc:picChg chg="add mod">
          <ac:chgData name="Rebecca Ratcliffe" userId="c39b462f-5e20-45de-9346-5d498b528b2d" providerId="ADAL" clId="{8272D69E-86BA-4FFB-9B00-3999B9F27CDA}" dt="2024-11-10T19:11:47.079" v="17747" actId="1076"/>
          <ac:picMkLst>
            <pc:docMk/>
            <pc:sldMk cId="3193948651" sldId="482"/>
            <ac:picMk id="9" creationId="{EA681D05-04D8-2EFA-9C2D-7E2E952A5EB6}"/>
          </ac:picMkLst>
        </pc:picChg>
        <pc:picChg chg="add mod">
          <ac:chgData name="Rebecca Ratcliffe" userId="c39b462f-5e20-45de-9346-5d498b528b2d" providerId="ADAL" clId="{8272D69E-86BA-4FFB-9B00-3999B9F27CDA}" dt="2024-11-10T19:13:02.618" v="17775" actId="1076"/>
          <ac:picMkLst>
            <pc:docMk/>
            <pc:sldMk cId="3193948651" sldId="482"/>
            <ac:picMk id="23554" creationId="{34A12BF3-61E7-5A0E-F546-D119613A2EDE}"/>
          </ac:picMkLst>
        </pc:picChg>
        <pc:picChg chg="add mod">
          <ac:chgData name="Rebecca Ratcliffe" userId="c39b462f-5e20-45de-9346-5d498b528b2d" providerId="ADAL" clId="{8272D69E-86BA-4FFB-9B00-3999B9F27CDA}" dt="2024-11-10T19:12:20.040" v="17765" actId="1076"/>
          <ac:picMkLst>
            <pc:docMk/>
            <pc:sldMk cId="3193948651" sldId="482"/>
            <ac:picMk id="23556" creationId="{7C34D93F-979B-2E10-5BA3-C0613150B9AE}"/>
          </ac:picMkLst>
        </pc:picChg>
        <pc:picChg chg="add mod">
          <ac:chgData name="Rebecca Ratcliffe" userId="c39b462f-5e20-45de-9346-5d498b528b2d" providerId="ADAL" clId="{8272D69E-86BA-4FFB-9B00-3999B9F27CDA}" dt="2024-11-12T08:31:49.755" v="18071" actId="1076"/>
          <ac:picMkLst>
            <pc:docMk/>
            <pc:sldMk cId="3193948651" sldId="482"/>
            <ac:picMk id="23558" creationId="{02663084-23C8-2234-792F-245FEC58D9FB}"/>
          </ac:picMkLst>
        </pc:picChg>
        <pc:picChg chg="add mod">
          <ac:chgData name="Rebecca Ratcliffe" userId="c39b462f-5e20-45de-9346-5d498b528b2d" providerId="ADAL" clId="{8272D69E-86BA-4FFB-9B00-3999B9F27CDA}" dt="2024-11-10T19:10:18.791" v="17714" actId="1076"/>
          <ac:picMkLst>
            <pc:docMk/>
            <pc:sldMk cId="3193948651" sldId="482"/>
            <ac:picMk id="23560" creationId="{AF8430E6-792B-EACD-CA25-9CF10B021DCA}"/>
          </ac:picMkLst>
        </pc:picChg>
        <pc:picChg chg="add mod">
          <ac:chgData name="Rebecca Ratcliffe" userId="c39b462f-5e20-45de-9346-5d498b528b2d" providerId="ADAL" clId="{8272D69E-86BA-4FFB-9B00-3999B9F27CDA}" dt="2024-11-10T19:12:18.977" v="17764" actId="1076"/>
          <ac:picMkLst>
            <pc:docMk/>
            <pc:sldMk cId="3193948651" sldId="482"/>
            <ac:picMk id="23562" creationId="{E885C39E-DCC4-E561-B44F-CF94CC02CAEE}"/>
          </ac:picMkLst>
        </pc:picChg>
        <pc:picChg chg="add mod">
          <ac:chgData name="Rebecca Ratcliffe" userId="c39b462f-5e20-45de-9346-5d498b528b2d" providerId="ADAL" clId="{8272D69E-86BA-4FFB-9B00-3999B9F27CDA}" dt="2024-11-10T19:12:21.524" v="17766" actId="1076"/>
          <ac:picMkLst>
            <pc:docMk/>
            <pc:sldMk cId="3193948651" sldId="482"/>
            <ac:picMk id="23564" creationId="{F04F8CBF-7B89-0A87-3219-48B24C69DF95}"/>
          </ac:picMkLst>
        </pc:picChg>
        <pc:picChg chg="add mod">
          <ac:chgData name="Rebecca Ratcliffe" userId="c39b462f-5e20-45de-9346-5d498b528b2d" providerId="ADAL" clId="{8272D69E-86BA-4FFB-9B00-3999B9F27CDA}" dt="2024-11-10T19:12:16.120" v="17763" actId="1076"/>
          <ac:picMkLst>
            <pc:docMk/>
            <pc:sldMk cId="3193948651" sldId="482"/>
            <ac:picMk id="23566" creationId="{F7E6EDB1-52E4-56A1-DA01-1AD4CBD9B7DC}"/>
          </ac:picMkLst>
        </pc:picChg>
      </pc:sldChg>
      <pc:sldChg chg="delSp new del mod">
        <pc:chgData name="Rebecca Ratcliffe" userId="c39b462f-5e20-45de-9346-5d498b528b2d" providerId="ADAL" clId="{8272D69E-86BA-4FFB-9B00-3999B9F27CDA}" dt="2024-11-10T19:14:14.754" v="17813" actId="47"/>
        <pc:sldMkLst>
          <pc:docMk/>
          <pc:sldMk cId="805583577" sldId="483"/>
        </pc:sldMkLst>
        <pc:spChg chg="del">
          <ac:chgData name="Rebecca Ratcliffe" userId="c39b462f-5e20-45de-9346-5d498b528b2d" providerId="ADAL" clId="{8272D69E-86BA-4FFB-9B00-3999B9F27CDA}" dt="2024-11-10T19:13:48.647" v="17779" actId="478"/>
          <ac:spMkLst>
            <pc:docMk/>
            <pc:sldMk cId="805583577" sldId="483"/>
            <ac:spMk id="2" creationId="{4AA5DB88-6B58-AE75-B7A1-EF81286FBCD7}"/>
          </ac:spMkLst>
        </pc:spChg>
        <pc:spChg chg="del">
          <ac:chgData name="Rebecca Ratcliffe" userId="c39b462f-5e20-45de-9346-5d498b528b2d" providerId="ADAL" clId="{8272D69E-86BA-4FFB-9B00-3999B9F27CDA}" dt="2024-11-10T19:13:50.224" v="17780" actId="478"/>
          <ac:spMkLst>
            <pc:docMk/>
            <pc:sldMk cId="805583577" sldId="483"/>
            <ac:spMk id="3" creationId="{A1615E6D-4CAC-3828-F91E-ACBD7358FB60}"/>
          </ac:spMkLst>
        </pc:spChg>
      </pc:sldChg>
      <pc:sldChg chg="addSp delSp modSp add del mod">
        <pc:chgData name="Rebecca Ratcliffe" userId="c39b462f-5e20-45de-9346-5d498b528b2d" providerId="ADAL" clId="{8272D69E-86BA-4FFB-9B00-3999B9F27CDA}" dt="2024-11-10T19:16:03.617" v="18038" actId="47"/>
        <pc:sldMkLst>
          <pc:docMk/>
          <pc:sldMk cId="3494351164" sldId="484"/>
        </pc:sldMkLst>
        <pc:spChg chg="add mod">
          <ac:chgData name="Rebecca Ratcliffe" userId="c39b462f-5e20-45de-9346-5d498b528b2d" providerId="ADAL" clId="{8272D69E-86BA-4FFB-9B00-3999B9F27CDA}" dt="2024-11-10T19:14:11.863" v="17811" actId="1076"/>
          <ac:spMkLst>
            <pc:docMk/>
            <pc:sldMk cId="3494351164" sldId="484"/>
            <ac:spMk id="2" creationId="{64FB8D88-EA39-B2CF-AE88-7F1657B8E0AF}"/>
          </ac:spMkLst>
        </pc:spChg>
        <pc:spChg chg="mod">
          <ac:chgData name="Rebecca Ratcliffe" userId="c39b462f-5e20-45de-9346-5d498b528b2d" providerId="ADAL" clId="{8272D69E-86BA-4FFB-9B00-3999B9F27CDA}" dt="2024-11-10T19:15:46.459" v="18037" actId="20577"/>
          <ac:spMkLst>
            <pc:docMk/>
            <pc:sldMk cId="3494351164" sldId="484"/>
            <ac:spMk id="3" creationId="{B99038CB-5C76-E408-1AE8-B7374876A091}"/>
          </ac:spMkLst>
        </pc:spChg>
        <pc:spChg chg="del">
          <ac:chgData name="Rebecca Ratcliffe" userId="c39b462f-5e20-45de-9346-5d498b528b2d" providerId="ADAL" clId="{8272D69E-86BA-4FFB-9B00-3999B9F27CDA}" dt="2024-11-10T19:14:05.836" v="17808" actId="478"/>
          <ac:spMkLst>
            <pc:docMk/>
            <pc:sldMk cId="3494351164" sldId="484"/>
            <ac:spMk id="5" creationId="{D4E144F2-026D-0200-2B85-7CDF57FB11FC}"/>
          </ac:spMkLst>
        </pc:spChg>
        <pc:spChg chg="mod">
          <ac:chgData name="Rebecca Ratcliffe" userId="c39b462f-5e20-45de-9346-5d498b528b2d" providerId="ADAL" clId="{8272D69E-86BA-4FFB-9B00-3999B9F27CDA}" dt="2024-11-10T19:13:57.277" v="17805" actId="20577"/>
          <ac:spMkLst>
            <pc:docMk/>
            <pc:sldMk cId="3494351164" sldId="484"/>
            <ac:spMk id="6" creationId="{80E33293-C2CA-F6F1-C00D-AD4A911D105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07324-1C30-4E45-ADFD-CEE9899B8894}"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38DF04F0-65F3-44B3-849A-041A0FB08755}">
      <dgm:prSet custT="1"/>
      <dgm:spPr>
        <a:solidFill>
          <a:srgbClr val="005EB8"/>
        </a:solidFill>
      </dgm:spPr>
      <dgm:t>
        <a:bodyPr/>
        <a:lstStyle/>
        <a:p>
          <a:r>
            <a:rPr lang="en-GB" sz="1800" dirty="0"/>
            <a:t>As a service, we adapt interventions to meet an individual’s needs dependant on their presentation</a:t>
          </a:r>
          <a:endParaRPr lang="en-US" sz="1800" dirty="0"/>
        </a:p>
      </dgm:t>
    </dgm:pt>
    <dgm:pt modelId="{BA544F25-FE93-47E8-BEB8-6142BACC723D}" type="parTrans" cxnId="{0D2E9D54-ADFA-4B76-86ED-DEBC32068B1C}">
      <dgm:prSet/>
      <dgm:spPr/>
      <dgm:t>
        <a:bodyPr/>
        <a:lstStyle/>
        <a:p>
          <a:endParaRPr lang="en-US"/>
        </a:p>
      </dgm:t>
    </dgm:pt>
    <dgm:pt modelId="{8FC3762F-52DD-4DCE-91EC-CD703D35AED9}" type="sibTrans" cxnId="{0D2E9D54-ADFA-4B76-86ED-DEBC32068B1C}">
      <dgm:prSet/>
      <dgm:spPr>
        <a:solidFill>
          <a:srgbClr val="005EB8"/>
        </a:solidFill>
        <a:ln>
          <a:noFill/>
        </a:ln>
      </dgm:spPr>
      <dgm:t>
        <a:bodyPr/>
        <a:lstStyle/>
        <a:p>
          <a:endParaRPr lang="en-US"/>
        </a:p>
      </dgm:t>
    </dgm:pt>
    <dgm:pt modelId="{AB8B1C9E-0919-42E1-85D0-7AA8226E0E53}">
      <dgm:prSet custT="1"/>
      <dgm:spPr>
        <a:solidFill>
          <a:srgbClr val="005EB8"/>
        </a:solidFill>
        <a:ln>
          <a:noFill/>
        </a:ln>
      </dgm:spPr>
      <dgm:t>
        <a:bodyPr/>
        <a:lstStyle/>
        <a:p>
          <a:r>
            <a:rPr lang="en-GB" sz="1800" dirty="0"/>
            <a:t>Adaptations made include visual aids, social stories, adapting the standard questionnaires to meet the CYP need such as using pictures/symbols, additional sessions, shorter session times etc.</a:t>
          </a:r>
          <a:endParaRPr lang="en-US" sz="1800" dirty="0"/>
        </a:p>
      </dgm:t>
    </dgm:pt>
    <dgm:pt modelId="{A3115EB4-731A-404C-B5F1-E571F4B11F15}" type="parTrans" cxnId="{24B040A7-16C3-4593-BD9B-C4B865F4C1FC}">
      <dgm:prSet/>
      <dgm:spPr/>
      <dgm:t>
        <a:bodyPr/>
        <a:lstStyle/>
        <a:p>
          <a:endParaRPr lang="en-US"/>
        </a:p>
      </dgm:t>
    </dgm:pt>
    <dgm:pt modelId="{D7F22961-D9C5-459F-AE48-E49EA5C1B1D2}" type="sibTrans" cxnId="{24B040A7-16C3-4593-BD9B-C4B865F4C1FC}">
      <dgm:prSet/>
      <dgm:spPr>
        <a:solidFill>
          <a:srgbClr val="005EB8"/>
        </a:solidFill>
        <a:ln>
          <a:noFill/>
        </a:ln>
      </dgm:spPr>
      <dgm:t>
        <a:bodyPr/>
        <a:lstStyle/>
        <a:p>
          <a:endParaRPr lang="en-US"/>
        </a:p>
      </dgm:t>
    </dgm:pt>
    <dgm:pt modelId="{FB7A3643-8FF7-4FAA-B21F-2E8ED3F881B2}">
      <dgm:prSet custT="1"/>
      <dgm:spPr>
        <a:solidFill>
          <a:srgbClr val="005EB8"/>
        </a:solidFill>
        <a:ln>
          <a:noFill/>
        </a:ln>
      </dgm:spPr>
      <dgm:t>
        <a:bodyPr/>
        <a:lstStyle/>
        <a:p>
          <a:r>
            <a:rPr lang="en-GB" sz="1800" dirty="0"/>
            <a:t>When referring, it is best practice to look for a change to the young person’s baseline presentation e.g., Has anxiety coming into school intensified? Is the CYP presenting as more unsettled or more tearful? Is there an upcoming transition/change that is making the CYP worry more? </a:t>
          </a:r>
          <a:endParaRPr lang="en-US" sz="1800" dirty="0"/>
        </a:p>
      </dgm:t>
    </dgm:pt>
    <dgm:pt modelId="{30C90797-B9CD-43E3-91BE-18AC1453F256}" type="parTrans" cxnId="{EE9F40B8-6E3A-42BA-A5A2-F96C3F0B00E3}">
      <dgm:prSet/>
      <dgm:spPr/>
      <dgm:t>
        <a:bodyPr/>
        <a:lstStyle/>
        <a:p>
          <a:endParaRPr lang="en-US"/>
        </a:p>
      </dgm:t>
    </dgm:pt>
    <dgm:pt modelId="{036C1426-C51E-422F-87E9-AE4407A03E4E}" type="sibTrans" cxnId="{EE9F40B8-6E3A-42BA-A5A2-F96C3F0B00E3}">
      <dgm:prSet/>
      <dgm:spPr>
        <a:solidFill>
          <a:srgbClr val="005EB8"/>
        </a:solidFill>
        <a:ln>
          <a:noFill/>
        </a:ln>
      </dgm:spPr>
      <dgm:t>
        <a:bodyPr/>
        <a:lstStyle/>
        <a:p>
          <a:endParaRPr lang="en-US"/>
        </a:p>
      </dgm:t>
    </dgm:pt>
    <dgm:pt modelId="{34372BD2-7A44-4436-8F5A-F267C53C1222}">
      <dgm:prSet custT="1"/>
      <dgm:spPr>
        <a:solidFill>
          <a:srgbClr val="005EB8"/>
        </a:solidFill>
        <a:ln>
          <a:noFill/>
        </a:ln>
      </dgm:spPr>
      <dgm:t>
        <a:bodyPr/>
        <a:lstStyle/>
        <a:p>
          <a:r>
            <a:rPr lang="en-GB" sz="1800" dirty="0"/>
            <a:t>We accept and assess those with neurodiversity, however to complete intervention we look for a clear mental health need e.g. an irrational anxiety</a:t>
          </a:r>
          <a:endParaRPr lang="en-US" sz="1800" dirty="0"/>
        </a:p>
      </dgm:t>
    </dgm:pt>
    <dgm:pt modelId="{B9701CDE-0B05-47FE-A520-EDA61CC05820}" type="parTrans" cxnId="{15BF100F-36B9-4E0B-9648-B204D68C6D2A}">
      <dgm:prSet/>
      <dgm:spPr/>
      <dgm:t>
        <a:bodyPr/>
        <a:lstStyle/>
        <a:p>
          <a:endParaRPr lang="en-US"/>
        </a:p>
      </dgm:t>
    </dgm:pt>
    <dgm:pt modelId="{CE761609-545F-4C39-8601-40A906EEBB38}" type="sibTrans" cxnId="{15BF100F-36B9-4E0B-9648-B204D68C6D2A}">
      <dgm:prSet/>
      <dgm:spPr/>
      <dgm:t>
        <a:bodyPr/>
        <a:lstStyle/>
        <a:p>
          <a:endParaRPr lang="en-US"/>
        </a:p>
      </dgm:t>
    </dgm:pt>
    <dgm:pt modelId="{00499CD5-2B82-4F84-B851-F481E9FD4AFF}" type="pres">
      <dgm:prSet presAssocID="{5E607324-1C30-4E45-ADFD-CEE9899B8894}" presName="diagram" presStyleCnt="0">
        <dgm:presLayoutVars>
          <dgm:dir/>
          <dgm:resizeHandles val="exact"/>
        </dgm:presLayoutVars>
      </dgm:prSet>
      <dgm:spPr/>
      <dgm:t>
        <a:bodyPr/>
        <a:lstStyle/>
        <a:p>
          <a:endParaRPr lang="en-US"/>
        </a:p>
      </dgm:t>
    </dgm:pt>
    <dgm:pt modelId="{12A02837-C3BB-4C75-B0AB-E248B14088A6}" type="pres">
      <dgm:prSet presAssocID="{38DF04F0-65F3-44B3-849A-041A0FB08755}" presName="node" presStyleLbl="node1" presStyleIdx="0" presStyleCnt="4">
        <dgm:presLayoutVars>
          <dgm:bulletEnabled val="1"/>
        </dgm:presLayoutVars>
      </dgm:prSet>
      <dgm:spPr/>
      <dgm:t>
        <a:bodyPr/>
        <a:lstStyle/>
        <a:p>
          <a:endParaRPr lang="en-US"/>
        </a:p>
      </dgm:t>
    </dgm:pt>
    <dgm:pt modelId="{C518680D-911C-4764-B811-C6BA653F22E6}" type="pres">
      <dgm:prSet presAssocID="{8FC3762F-52DD-4DCE-91EC-CD703D35AED9}" presName="sibTrans" presStyleCnt="0"/>
      <dgm:spPr/>
    </dgm:pt>
    <dgm:pt modelId="{2D22E8BA-F51E-4CCB-A22C-012A4E69CCB2}" type="pres">
      <dgm:prSet presAssocID="{AB8B1C9E-0919-42E1-85D0-7AA8226E0E53}" presName="node" presStyleLbl="node1" presStyleIdx="1" presStyleCnt="4">
        <dgm:presLayoutVars>
          <dgm:bulletEnabled val="1"/>
        </dgm:presLayoutVars>
      </dgm:prSet>
      <dgm:spPr/>
      <dgm:t>
        <a:bodyPr/>
        <a:lstStyle/>
        <a:p>
          <a:endParaRPr lang="en-US"/>
        </a:p>
      </dgm:t>
    </dgm:pt>
    <dgm:pt modelId="{AEEBFEC8-7468-42CF-9D36-F5259679A6B7}" type="pres">
      <dgm:prSet presAssocID="{D7F22961-D9C5-459F-AE48-E49EA5C1B1D2}" presName="sibTrans" presStyleCnt="0"/>
      <dgm:spPr/>
    </dgm:pt>
    <dgm:pt modelId="{BD1A97CC-A3A2-41C4-96B2-DEDB78C115F6}" type="pres">
      <dgm:prSet presAssocID="{FB7A3643-8FF7-4FAA-B21F-2E8ED3F881B2}" presName="node" presStyleLbl="node1" presStyleIdx="2" presStyleCnt="4">
        <dgm:presLayoutVars>
          <dgm:bulletEnabled val="1"/>
        </dgm:presLayoutVars>
      </dgm:prSet>
      <dgm:spPr/>
      <dgm:t>
        <a:bodyPr/>
        <a:lstStyle/>
        <a:p>
          <a:endParaRPr lang="en-US"/>
        </a:p>
      </dgm:t>
    </dgm:pt>
    <dgm:pt modelId="{CFF1C651-EE58-44CB-B667-53EC380415B0}" type="pres">
      <dgm:prSet presAssocID="{036C1426-C51E-422F-87E9-AE4407A03E4E}" presName="sibTrans" presStyleCnt="0"/>
      <dgm:spPr/>
    </dgm:pt>
    <dgm:pt modelId="{290101C4-0F75-44A2-9265-257C27CC73A2}" type="pres">
      <dgm:prSet presAssocID="{34372BD2-7A44-4436-8F5A-F267C53C1222}" presName="node" presStyleLbl="node1" presStyleIdx="3" presStyleCnt="4">
        <dgm:presLayoutVars>
          <dgm:bulletEnabled val="1"/>
        </dgm:presLayoutVars>
      </dgm:prSet>
      <dgm:spPr/>
      <dgm:t>
        <a:bodyPr/>
        <a:lstStyle/>
        <a:p>
          <a:endParaRPr lang="en-US"/>
        </a:p>
      </dgm:t>
    </dgm:pt>
  </dgm:ptLst>
  <dgm:cxnLst>
    <dgm:cxn modelId="{99FEF56D-39E5-4DDA-8137-3586B741A87C}" type="presOf" srcId="{5E607324-1C30-4E45-ADFD-CEE9899B8894}" destId="{00499CD5-2B82-4F84-B851-F481E9FD4AFF}" srcOrd="0" destOrd="0" presId="urn:microsoft.com/office/officeart/2005/8/layout/default"/>
    <dgm:cxn modelId="{56BB524F-0F70-4F91-8E05-34785D75F52F}" type="presOf" srcId="{34372BD2-7A44-4436-8F5A-F267C53C1222}" destId="{290101C4-0F75-44A2-9265-257C27CC73A2}" srcOrd="0" destOrd="0" presId="urn:microsoft.com/office/officeart/2005/8/layout/default"/>
    <dgm:cxn modelId="{F9CAD099-8518-4774-8DB0-1BF61004F472}" type="presOf" srcId="{38DF04F0-65F3-44B3-849A-041A0FB08755}" destId="{12A02837-C3BB-4C75-B0AB-E248B14088A6}" srcOrd="0" destOrd="0" presId="urn:microsoft.com/office/officeart/2005/8/layout/default"/>
    <dgm:cxn modelId="{24B040A7-16C3-4593-BD9B-C4B865F4C1FC}" srcId="{5E607324-1C30-4E45-ADFD-CEE9899B8894}" destId="{AB8B1C9E-0919-42E1-85D0-7AA8226E0E53}" srcOrd="1" destOrd="0" parTransId="{A3115EB4-731A-404C-B5F1-E571F4B11F15}" sibTransId="{D7F22961-D9C5-459F-AE48-E49EA5C1B1D2}"/>
    <dgm:cxn modelId="{5556BA32-4FD1-4A57-8153-292C5919B45B}" type="presOf" srcId="{FB7A3643-8FF7-4FAA-B21F-2E8ED3F881B2}" destId="{BD1A97CC-A3A2-41C4-96B2-DEDB78C115F6}" srcOrd="0" destOrd="0" presId="urn:microsoft.com/office/officeart/2005/8/layout/default"/>
    <dgm:cxn modelId="{0D2E9D54-ADFA-4B76-86ED-DEBC32068B1C}" srcId="{5E607324-1C30-4E45-ADFD-CEE9899B8894}" destId="{38DF04F0-65F3-44B3-849A-041A0FB08755}" srcOrd="0" destOrd="0" parTransId="{BA544F25-FE93-47E8-BEB8-6142BACC723D}" sibTransId="{8FC3762F-52DD-4DCE-91EC-CD703D35AED9}"/>
    <dgm:cxn modelId="{EE9F40B8-6E3A-42BA-A5A2-F96C3F0B00E3}" srcId="{5E607324-1C30-4E45-ADFD-CEE9899B8894}" destId="{FB7A3643-8FF7-4FAA-B21F-2E8ED3F881B2}" srcOrd="2" destOrd="0" parTransId="{30C90797-B9CD-43E3-91BE-18AC1453F256}" sibTransId="{036C1426-C51E-422F-87E9-AE4407A03E4E}"/>
    <dgm:cxn modelId="{2AB8A64E-B4AE-48B0-B565-410F82233232}" type="presOf" srcId="{AB8B1C9E-0919-42E1-85D0-7AA8226E0E53}" destId="{2D22E8BA-F51E-4CCB-A22C-012A4E69CCB2}" srcOrd="0" destOrd="0" presId="urn:microsoft.com/office/officeart/2005/8/layout/default"/>
    <dgm:cxn modelId="{15BF100F-36B9-4E0B-9648-B204D68C6D2A}" srcId="{5E607324-1C30-4E45-ADFD-CEE9899B8894}" destId="{34372BD2-7A44-4436-8F5A-F267C53C1222}" srcOrd="3" destOrd="0" parTransId="{B9701CDE-0B05-47FE-A520-EDA61CC05820}" sibTransId="{CE761609-545F-4C39-8601-40A906EEBB38}"/>
    <dgm:cxn modelId="{6BF7AE88-B040-441A-A221-B30F0C5A085B}" type="presParOf" srcId="{00499CD5-2B82-4F84-B851-F481E9FD4AFF}" destId="{12A02837-C3BB-4C75-B0AB-E248B14088A6}" srcOrd="0" destOrd="0" presId="urn:microsoft.com/office/officeart/2005/8/layout/default"/>
    <dgm:cxn modelId="{B676CA6B-E903-4066-A9F7-16961F2B7180}" type="presParOf" srcId="{00499CD5-2B82-4F84-B851-F481E9FD4AFF}" destId="{C518680D-911C-4764-B811-C6BA653F22E6}" srcOrd="1" destOrd="0" presId="urn:microsoft.com/office/officeart/2005/8/layout/default"/>
    <dgm:cxn modelId="{836E2EF3-06C6-43EB-A727-A55EEB82F9BA}" type="presParOf" srcId="{00499CD5-2B82-4F84-B851-F481E9FD4AFF}" destId="{2D22E8BA-F51E-4CCB-A22C-012A4E69CCB2}" srcOrd="2" destOrd="0" presId="urn:microsoft.com/office/officeart/2005/8/layout/default"/>
    <dgm:cxn modelId="{91433E3B-C9ED-432D-B3BD-37BD659573AD}" type="presParOf" srcId="{00499CD5-2B82-4F84-B851-F481E9FD4AFF}" destId="{AEEBFEC8-7468-42CF-9D36-F5259679A6B7}" srcOrd="3" destOrd="0" presId="urn:microsoft.com/office/officeart/2005/8/layout/default"/>
    <dgm:cxn modelId="{B0DD5907-BC3C-4AA5-8E54-BE6FF8F6A74F}" type="presParOf" srcId="{00499CD5-2B82-4F84-B851-F481E9FD4AFF}" destId="{BD1A97CC-A3A2-41C4-96B2-DEDB78C115F6}" srcOrd="4" destOrd="0" presId="urn:microsoft.com/office/officeart/2005/8/layout/default"/>
    <dgm:cxn modelId="{4663D866-5BA8-41D8-A5B0-691DACB07C34}" type="presParOf" srcId="{00499CD5-2B82-4F84-B851-F481E9FD4AFF}" destId="{CFF1C651-EE58-44CB-B667-53EC380415B0}" srcOrd="5" destOrd="0" presId="urn:microsoft.com/office/officeart/2005/8/layout/default"/>
    <dgm:cxn modelId="{33071AA7-EE83-4ECD-88A3-65AF57D57F9B}" type="presParOf" srcId="{00499CD5-2B82-4F84-B851-F481E9FD4AFF}" destId="{290101C4-0F75-44A2-9265-257C27CC73A2}" srcOrd="6" destOrd="0" presId="urn:microsoft.com/office/officeart/2005/8/layout/defaul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02837-C3BB-4C75-B0AB-E248B14088A6}">
      <dsp:nvSpPr>
        <dsp:cNvPr id="0" name=""/>
        <dsp:cNvSpPr/>
      </dsp:nvSpPr>
      <dsp:spPr>
        <a:xfrm>
          <a:off x="990798" y="2687"/>
          <a:ext cx="3769868" cy="2261921"/>
        </a:xfrm>
        <a:prstGeom prst="rect">
          <a:avLst/>
        </a:prstGeom>
        <a:solidFill>
          <a:srgbClr val="005E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As a service, we adapt interventions to meet an individual’s needs dependant on their presentation</a:t>
          </a:r>
          <a:endParaRPr lang="en-US" sz="1800" kern="1200" dirty="0"/>
        </a:p>
      </dsp:txBody>
      <dsp:txXfrm>
        <a:off x="990798" y="2687"/>
        <a:ext cx="3769868" cy="2261921"/>
      </dsp:txXfrm>
    </dsp:sp>
    <dsp:sp modelId="{2D22E8BA-F51E-4CCB-A22C-012A4E69CCB2}">
      <dsp:nvSpPr>
        <dsp:cNvPr id="0" name=""/>
        <dsp:cNvSpPr/>
      </dsp:nvSpPr>
      <dsp:spPr>
        <a:xfrm>
          <a:off x="5137653" y="2687"/>
          <a:ext cx="3769868" cy="2261921"/>
        </a:xfrm>
        <a:prstGeom prst="rect">
          <a:avLst/>
        </a:prstGeom>
        <a:solidFill>
          <a:srgbClr val="005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Adaptations made include visual aids, social stories, adapting the standard questionnaires to meet the CYP need such as using pictures/symbols, additional sessions, shorter session times etc.</a:t>
          </a:r>
          <a:endParaRPr lang="en-US" sz="1800" kern="1200" dirty="0"/>
        </a:p>
      </dsp:txBody>
      <dsp:txXfrm>
        <a:off x="5137653" y="2687"/>
        <a:ext cx="3769868" cy="2261921"/>
      </dsp:txXfrm>
    </dsp:sp>
    <dsp:sp modelId="{BD1A97CC-A3A2-41C4-96B2-DEDB78C115F6}">
      <dsp:nvSpPr>
        <dsp:cNvPr id="0" name=""/>
        <dsp:cNvSpPr/>
      </dsp:nvSpPr>
      <dsp:spPr>
        <a:xfrm>
          <a:off x="990798" y="2641594"/>
          <a:ext cx="3769868" cy="2261921"/>
        </a:xfrm>
        <a:prstGeom prst="rect">
          <a:avLst/>
        </a:prstGeom>
        <a:solidFill>
          <a:srgbClr val="005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When referring, it is best practice to look for a change to the young person’s baseline presentation e.g., Has anxiety coming into school intensified? Is the CYP presenting as more unsettled or more tearful? Is there an upcoming transition/change that is making the CYP worry more? </a:t>
          </a:r>
          <a:endParaRPr lang="en-US" sz="1800" kern="1200" dirty="0"/>
        </a:p>
      </dsp:txBody>
      <dsp:txXfrm>
        <a:off x="990798" y="2641594"/>
        <a:ext cx="3769868" cy="2261921"/>
      </dsp:txXfrm>
    </dsp:sp>
    <dsp:sp modelId="{290101C4-0F75-44A2-9265-257C27CC73A2}">
      <dsp:nvSpPr>
        <dsp:cNvPr id="0" name=""/>
        <dsp:cNvSpPr/>
      </dsp:nvSpPr>
      <dsp:spPr>
        <a:xfrm>
          <a:off x="5137653" y="2641594"/>
          <a:ext cx="3769868" cy="2261921"/>
        </a:xfrm>
        <a:prstGeom prst="rect">
          <a:avLst/>
        </a:prstGeom>
        <a:solidFill>
          <a:srgbClr val="005EB8"/>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We accept and assess those with neurodiversity, however to complete intervention we look for a clear mental health need e.g. an irrational anxiety</a:t>
          </a:r>
          <a:endParaRPr lang="en-US" sz="1800" kern="1200" dirty="0"/>
        </a:p>
      </dsp:txBody>
      <dsp:txXfrm>
        <a:off x="5137653" y="2641594"/>
        <a:ext cx="3769868" cy="22619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2378A-FF6C-4189-8599-6077B8C88689}" type="datetimeFigureOut">
              <a:rPr lang="en-GB" smtClean="0"/>
              <a:t>12/11/2024</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7BA11-37FA-49AF-B09B-9C66FF96BBDE}" type="slidenum">
              <a:rPr lang="en-GB" smtClean="0"/>
              <a:t>‹#›</a:t>
            </a:fld>
            <a:endParaRPr lang="en-GB"/>
          </a:p>
        </p:txBody>
      </p:sp>
    </p:spTree>
    <p:extLst>
      <p:ext uri="{BB962C8B-B14F-4D97-AF65-F5344CB8AC3E}">
        <p14:creationId xmlns:p14="http://schemas.microsoft.com/office/powerpoint/2010/main" val="4099162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A49147-31F1-4BDF-A365-866281D9AFB1}" type="slidenum">
              <a:rPr lang="en-GB" smtClean="0"/>
              <a:t>18</a:t>
            </a:fld>
            <a:endParaRPr lang="en-GB"/>
          </a:p>
        </p:txBody>
      </p:sp>
    </p:spTree>
    <p:extLst>
      <p:ext uri="{BB962C8B-B14F-4D97-AF65-F5344CB8AC3E}">
        <p14:creationId xmlns:p14="http://schemas.microsoft.com/office/powerpoint/2010/main" val="211524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EDC02-834C-B948-D586-0CC84A541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997C9-D4AA-039B-A003-3738CA4AE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BF2B6D-A808-ACC4-898D-4A1A83456E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895ACD4-1DEC-08E3-9AF4-2F9B220E93BB}"/>
              </a:ext>
            </a:extLst>
          </p:cNvPr>
          <p:cNvSpPr>
            <a:spLocks noGrp="1"/>
          </p:cNvSpPr>
          <p:nvPr>
            <p:ph type="sldNum" sz="quarter" idx="5"/>
          </p:nvPr>
        </p:nvSpPr>
        <p:spPr/>
        <p:txBody>
          <a:bodyPr/>
          <a:lstStyle/>
          <a:p>
            <a:fld id="{6DB7BA11-37FA-49AF-B09B-9C66FF96BBDE}" type="slidenum">
              <a:rPr lang="en-GB" smtClean="0"/>
              <a:t>31</a:t>
            </a:fld>
            <a:endParaRPr lang="en-GB"/>
          </a:p>
        </p:txBody>
      </p:sp>
    </p:spTree>
    <p:extLst>
      <p:ext uri="{BB962C8B-B14F-4D97-AF65-F5344CB8AC3E}">
        <p14:creationId xmlns:p14="http://schemas.microsoft.com/office/powerpoint/2010/main" val="931102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A9817-EB9A-993F-AD71-8F51E40CB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16089-E79F-70BE-683C-4A8809A6F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CF43D-6244-74D6-5EC7-10F0D481F25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6A8AB75-153E-1112-AFF6-20C03706DB2B}"/>
              </a:ext>
            </a:extLst>
          </p:cNvPr>
          <p:cNvSpPr>
            <a:spLocks noGrp="1"/>
          </p:cNvSpPr>
          <p:nvPr>
            <p:ph type="sldNum" sz="quarter" idx="5"/>
          </p:nvPr>
        </p:nvSpPr>
        <p:spPr/>
        <p:txBody>
          <a:bodyPr/>
          <a:lstStyle/>
          <a:p>
            <a:fld id="{6DB7BA11-37FA-49AF-B09B-9C66FF96BBDE}" type="slidenum">
              <a:rPr lang="en-GB" smtClean="0"/>
              <a:t>32</a:t>
            </a:fld>
            <a:endParaRPr lang="en-GB"/>
          </a:p>
        </p:txBody>
      </p:sp>
    </p:spTree>
    <p:extLst>
      <p:ext uri="{BB962C8B-B14F-4D97-AF65-F5344CB8AC3E}">
        <p14:creationId xmlns:p14="http://schemas.microsoft.com/office/powerpoint/2010/main" val="1789591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980F0-299F-5115-20F1-BB2E8BA4D5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4C5E0-6E3E-A112-3E49-2EE8FD47E1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01097-E502-7A38-8FC3-3CCA4689FA5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3B77F97-E9D1-A776-7EDA-00212481274A}"/>
              </a:ext>
            </a:extLst>
          </p:cNvPr>
          <p:cNvSpPr>
            <a:spLocks noGrp="1"/>
          </p:cNvSpPr>
          <p:nvPr>
            <p:ph type="sldNum" sz="quarter" idx="5"/>
          </p:nvPr>
        </p:nvSpPr>
        <p:spPr/>
        <p:txBody>
          <a:bodyPr/>
          <a:lstStyle/>
          <a:p>
            <a:fld id="{6DB7BA11-37FA-49AF-B09B-9C66FF96BBDE}" type="slidenum">
              <a:rPr lang="en-GB" smtClean="0"/>
              <a:t>33</a:t>
            </a:fld>
            <a:endParaRPr lang="en-GB"/>
          </a:p>
        </p:txBody>
      </p:sp>
    </p:spTree>
    <p:extLst>
      <p:ext uri="{BB962C8B-B14F-4D97-AF65-F5344CB8AC3E}">
        <p14:creationId xmlns:p14="http://schemas.microsoft.com/office/powerpoint/2010/main" val="3927303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Replace with </a:t>
            </a:r>
            <a:r>
              <a:rPr lang="en-GB" b="1" dirty="0" err="1"/>
              <a:t>oliver’s</a:t>
            </a:r>
            <a:r>
              <a:rPr lang="en-GB" b="1" dirty="0"/>
              <a:t> potato peeler</a:t>
            </a:r>
          </a:p>
        </p:txBody>
      </p:sp>
      <p:sp>
        <p:nvSpPr>
          <p:cNvPr id="4" name="Slide Number Placeholder 3"/>
          <p:cNvSpPr>
            <a:spLocks noGrp="1"/>
          </p:cNvSpPr>
          <p:nvPr>
            <p:ph type="sldNum" sz="quarter" idx="10"/>
          </p:nvPr>
        </p:nvSpPr>
        <p:spPr/>
        <p:txBody>
          <a:bodyPr/>
          <a:lstStyle/>
          <a:p>
            <a:fld id="{FC24B4C9-EAC1-406E-8CD0-9E8C9F78C9AF}"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770544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41E7EB8-57C4-4D22-B7AA-32552910F1A5}" type="slidenum">
              <a:rPr lang="en-GB" smtClean="0"/>
              <a:t>38</a:t>
            </a:fld>
            <a:endParaRPr lang="en-GB"/>
          </a:p>
        </p:txBody>
      </p:sp>
    </p:spTree>
    <p:extLst>
      <p:ext uri="{BB962C8B-B14F-4D97-AF65-F5344CB8AC3E}">
        <p14:creationId xmlns:p14="http://schemas.microsoft.com/office/powerpoint/2010/main" val="13019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B7BA11-37FA-49AF-B09B-9C66FF96BBDE}" type="slidenum">
              <a:rPr lang="en-GB" smtClean="0"/>
              <a:t>20</a:t>
            </a:fld>
            <a:endParaRPr lang="en-GB"/>
          </a:p>
        </p:txBody>
      </p:sp>
    </p:spTree>
    <p:extLst>
      <p:ext uri="{BB962C8B-B14F-4D97-AF65-F5344CB8AC3E}">
        <p14:creationId xmlns:p14="http://schemas.microsoft.com/office/powerpoint/2010/main" val="4001058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CA669-B8FA-876B-DCEB-BB96E5065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19050-F9AC-268F-4B37-64F1CA437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6E028-53C3-0865-54C9-8D337EDAF94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0E3E03C-22C5-00E5-33AA-9A8B54E6398E}"/>
              </a:ext>
            </a:extLst>
          </p:cNvPr>
          <p:cNvSpPr>
            <a:spLocks noGrp="1"/>
          </p:cNvSpPr>
          <p:nvPr>
            <p:ph type="sldNum" sz="quarter" idx="5"/>
          </p:nvPr>
        </p:nvSpPr>
        <p:spPr/>
        <p:txBody>
          <a:bodyPr/>
          <a:lstStyle/>
          <a:p>
            <a:fld id="{6DB7BA11-37FA-49AF-B09B-9C66FF96BBDE}" type="slidenum">
              <a:rPr lang="en-GB" smtClean="0"/>
              <a:t>21</a:t>
            </a:fld>
            <a:endParaRPr lang="en-GB"/>
          </a:p>
        </p:txBody>
      </p:sp>
    </p:spTree>
    <p:extLst>
      <p:ext uri="{BB962C8B-B14F-4D97-AF65-F5344CB8AC3E}">
        <p14:creationId xmlns:p14="http://schemas.microsoft.com/office/powerpoint/2010/main" val="2943523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B7BA11-37FA-49AF-B09B-9C66FF96BBDE}" type="slidenum">
              <a:rPr lang="en-GB" smtClean="0"/>
              <a:t>25</a:t>
            </a:fld>
            <a:endParaRPr lang="en-GB"/>
          </a:p>
        </p:txBody>
      </p:sp>
    </p:spTree>
    <p:extLst>
      <p:ext uri="{BB962C8B-B14F-4D97-AF65-F5344CB8AC3E}">
        <p14:creationId xmlns:p14="http://schemas.microsoft.com/office/powerpoint/2010/main" val="241515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5EBA3-3708-3EC1-8A0E-3A846AFAC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8D099-67D9-C590-FC64-4D0C84FDC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A5C4B-3F7A-0266-5EA8-ABD6AD5D028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D1EA1FC-EE55-5209-2A74-96DD1146BB5B}"/>
              </a:ext>
            </a:extLst>
          </p:cNvPr>
          <p:cNvSpPr>
            <a:spLocks noGrp="1"/>
          </p:cNvSpPr>
          <p:nvPr>
            <p:ph type="sldNum" sz="quarter" idx="5"/>
          </p:nvPr>
        </p:nvSpPr>
        <p:spPr/>
        <p:txBody>
          <a:bodyPr/>
          <a:lstStyle/>
          <a:p>
            <a:fld id="{6DB7BA11-37FA-49AF-B09B-9C66FF96BBDE}" type="slidenum">
              <a:rPr lang="en-GB" smtClean="0"/>
              <a:t>26</a:t>
            </a:fld>
            <a:endParaRPr lang="en-GB"/>
          </a:p>
        </p:txBody>
      </p:sp>
    </p:spTree>
    <p:extLst>
      <p:ext uri="{BB962C8B-B14F-4D97-AF65-F5344CB8AC3E}">
        <p14:creationId xmlns:p14="http://schemas.microsoft.com/office/powerpoint/2010/main" val="2447664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7EDC-6F2B-A22F-5AD3-6F55352E00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CCA76B-DF9C-F547-A7CA-BF34BC37A4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3DF2E9-1B99-880F-2C03-541AE5900C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B25F66A-B620-949E-4A40-1F3E565E53FA}"/>
              </a:ext>
            </a:extLst>
          </p:cNvPr>
          <p:cNvSpPr>
            <a:spLocks noGrp="1"/>
          </p:cNvSpPr>
          <p:nvPr>
            <p:ph type="sldNum" sz="quarter" idx="5"/>
          </p:nvPr>
        </p:nvSpPr>
        <p:spPr/>
        <p:txBody>
          <a:bodyPr/>
          <a:lstStyle/>
          <a:p>
            <a:fld id="{6DB7BA11-37FA-49AF-B09B-9C66FF96BBDE}" type="slidenum">
              <a:rPr lang="en-GB" smtClean="0"/>
              <a:t>27</a:t>
            </a:fld>
            <a:endParaRPr lang="en-GB"/>
          </a:p>
        </p:txBody>
      </p:sp>
    </p:spTree>
    <p:extLst>
      <p:ext uri="{BB962C8B-B14F-4D97-AF65-F5344CB8AC3E}">
        <p14:creationId xmlns:p14="http://schemas.microsoft.com/office/powerpoint/2010/main" val="603112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4D953-47CD-E70B-D07F-4F82A3D3A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13867-68B8-55BA-E1C4-A0D099189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F9747-07BE-DE57-058C-FC42B4891DD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6054D6D-C037-30C6-7AC0-BFBAFBDE84D3}"/>
              </a:ext>
            </a:extLst>
          </p:cNvPr>
          <p:cNvSpPr>
            <a:spLocks noGrp="1"/>
          </p:cNvSpPr>
          <p:nvPr>
            <p:ph type="sldNum" sz="quarter" idx="5"/>
          </p:nvPr>
        </p:nvSpPr>
        <p:spPr/>
        <p:txBody>
          <a:bodyPr/>
          <a:lstStyle/>
          <a:p>
            <a:fld id="{6DB7BA11-37FA-49AF-B09B-9C66FF96BBDE}" type="slidenum">
              <a:rPr lang="en-GB" smtClean="0"/>
              <a:t>28</a:t>
            </a:fld>
            <a:endParaRPr lang="en-GB"/>
          </a:p>
        </p:txBody>
      </p:sp>
    </p:spTree>
    <p:extLst>
      <p:ext uri="{BB962C8B-B14F-4D97-AF65-F5344CB8AC3E}">
        <p14:creationId xmlns:p14="http://schemas.microsoft.com/office/powerpoint/2010/main" val="22116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CAD1F-3BE6-5963-50FE-ACD8BC92C6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1AE27-A951-78D8-BE01-06B8539EA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E5838-1606-39EF-1B31-108BA7E722B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D1D272D-76B6-FB24-A302-512E8BC49DBD}"/>
              </a:ext>
            </a:extLst>
          </p:cNvPr>
          <p:cNvSpPr>
            <a:spLocks noGrp="1"/>
          </p:cNvSpPr>
          <p:nvPr>
            <p:ph type="sldNum" sz="quarter" idx="5"/>
          </p:nvPr>
        </p:nvSpPr>
        <p:spPr/>
        <p:txBody>
          <a:bodyPr/>
          <a:lstStyle/>
          <a:p>
            <a:fld id="{6DB7BA11-37FA-49AF-B09B-9C66FF96BBDE}" type="slidenum">
              <a:rPr lang="en-GB" smtClean="0"/>
              <a:t>29</a:t>
            </a:fld>
            <a:endParaRPr lang="en-GB"/>
          </a:p>
        </p:txBody>
      </p:sp>
    </p:spTree>
    <p:extLst>
      <p:ext uri="{BB962C8B-B14F-4D97-AF65-F5344CB8AC3E}">
        <p14:creationId xmlns:p14="http://schemas.microsoft.com/office/powerpoint/2010/main" val="245925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E94BE-861B-BCDD-7A2C-466EB7372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A2806-1845-4E2E-3019-72F116F51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25622-E7DF-91CD-BB5C-29C060AF13A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14DE7BA-636F-BA76-9280-A1F202874AC3}"/>
              </a:ext>
            </a:extLst>
          </p:cNvPr>
          <p:cNvSpPr>
            <a:spLocks noGrp="1"/>
          </p:cNvSpPr>
          <p:nvPr>
            <p:ph type="sldNum" sz="quarter" idx="5"/>
          </p:nvPr>
        </p:nvSpPr>
        <p:spPr/>
        <p:txBody>
          <a:bodyPr/>
          <a:lstStyle/>
          <a:p>
            <a:fld id="{6DB7BA11-37FA-49AF-B09B-9C66FF96BBDE}" type="slidenum">
              <a:rPr lang="en-GB" smtClean="0"/>
              <a:t>30</a:t>
            </a:fld>
            <a:endParaRPr lang="en-GB"/>
          </a:p>
        </p:txBody>
      </p:sp>
    </p:spTree>
    <p:extLst>
      <p:ext uri="{BB962C8B-B14F-4D97-AF65-F5344CB8AC3E}">
        <p14:creationId xmlns:p14="http://schemas.microsoft.com/office/powerpoint/2010/main" val="1738909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6"/>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EE8E308-1022-EF40-A40F-8D439135066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2642149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E8E308-1022-EF40-A40F-8D439135066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3001526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39"/>
            <a:ext cx="2414588"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6575" y="274639"/>
            <a:ext cx="70786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E8E308-1022-EF40-A40F-8D439135066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2742323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E8E308-1022-EF40-A40F-8D439135066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277911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E8E308-1022-EF40-A40F-8D439135066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3088131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6575"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48300" y="1600201"/>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E8E308-1022-EF40-A40F-8D439135066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3902824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E8E308-1022-EF40-A40F-8D439135066D}"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2775775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E8E308-1022-EF40-A40F-8D439135066D}"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1420212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8E308-1022-EF40-A40F-8D439135066D}"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127783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E8E308-1022-EF40-A40F-8D439135066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2010647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E8E308-1022-EF40-A40F-8D439135066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CE673-5009-B241-A93B-0EFA06793C53}" type="slidenum">
              <a:rPr lang="en-US" smtClean="0"/>
              <a:t>‹#›</a:t>
            </a:fld>
            <a:endParaRPr lang="en-US"/>
          </a:p>
        </p:txBody>
      </p:sp>
    </p:spTree>
    <p:extLst>
      <p:ext uri="{BB962C8B-B14F-4D97-AF65-F5344CB8AC3E}">
        <p14:creationId xmlns:p14="http://schemas.microsoft.com/office/powerpoint/2010/main" val="956613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8E308-1022-EF40-A40F-8D439135066D}" type="datetimeFigureOut">
              <a:rPr lang="en-US" smtClean="0"/>
              <a:t>11/12/2024</a:t>
            </a:fld>
            <a:endParaRPr lang="en-US"/>
          </a:p>
        </p:txBody>
      </p:sp>
      <p:sp>
        <p:nvSpPr>
          <p:cNvPr id="5" name="Footer Placeholder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CE673-5009-B241-A93B-0EFA06793C53}" type="slidenum">
              <a:rPr lang="en-US" smtClean="0"/>
              <a:t>‹#›</a:t>
            </a:fld>
            <a:endParaRPr lang="en-US"/>
          </a:p>
        </p:txBody>
      </p:sp>
    </p:spTree>
    <p:extLst>
      <p:ext uri="{BB962C8B-B14F-4D97-AF65-F5344CB8AC3E}">
        <p14:creationId xmlns:p14="http://schemas.microsoft.com/office/powerpoint/2010/main" val="17445246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Kx7PCzg0CGE?feature=oembed" TargetMode="Externa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9.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22.png"/><Relationship Id="rId5" Type="http://schemas.openxmlformats.org/officeDocument/2006/relationships/image" Target="../media/image7.png"/><Relationship Id="rId10" Type="http://schemas.openxmlformats.org/officeDocument/2006/relationships/image" Target="../media/image27.svg"/><Relationship Id="rId4" Type="http://schemas.openxmlformats.org/officeDocument/2006/relationships/image" Target="../media/image23.svg"/><Relationship Id="rId9" Type="http://schemas.openxmlformats.org/officeDocument/2006/relationships/image" Target="../media/image21.png"/><Relationship Id="rId14" Type="http://schemas.openxmlformats.org/officeDocument/2006/relationships/image" Target="../media/image31.sv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vnrBrHJ7WNc?feature=oembed"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26.jpeg"/><Relationship Id="rId4" Type="http://schemas.openxmlformats.org/officeDocument/2006/relationships/image" Target="../media/image63.png"/><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7.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Rectangle 2"/>
          <p:cNvSpPr txBox="1">
            <a:spLocks noChangeArrowheads="1"/>
          </p:cNvSpPr>
          <p:nvPr/>
        </p:nvSpPr>
        <p:spPr>
          <a:xfrm>
            <a:off x="438004" y="2343311"/>
            <a:ext cx="8375796" cy="284192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30322"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j-ea"/>
                <a:cs typeface="Arial"/>
              </a:rPr>
              <a:t>Autism and Anxiety</a:t>
            </a:r>
          </a:p>
        </p:txBody>
      </p:sp>
      <p:sp>
        <p:nvSpPr>
          <p:cNvPr id="8" name="Rectangle 3"/>
          <p:cNvSpPr txBox="1">
            <a:spLocks noChangeArrowheads="1"/>
          </p:cNvSpPr>
          <p:nvPr/>
        </p:nvSpPr>
        <p:spPr>
          <a:xfrm>
            <a:off x="438004" y="5466435"/>
            <a:ext cx="7845252" cy="35718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30322" rtl="0" eaLnBrk="1" fontAlgn="auto" latinLnBrk="0" hangingPunct="1">
              <a:lnSpc>
                <a:spcPct val="100000"/>
              </a:lnSpc>
              <a:spcBef>
                <a:spcPct val="0"/>
              </a:spcBef>
              <a:spcAft>
                <a:spcPts val="0"/>
              </a:spcAft>
              <a:buClrTx/>
              <a:buSzTx/>
              <a:buFont typeface="Arial"/>
              <a:buNone/>
              <a:tabLst/>
              <a:defRPr/>
            </a:pPr>
            <a:r>
              <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sym typeface="Helvetica Neue" charset="0"/>
              </a:rPr>
              <a:t> Rebecca Ratcliffe  |  Senior Mental Health Practitioner</a:t>
            </a:r>
            <a:endParaRPr kumimoji="0" lang="en-US" sz="16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pic>
        <p:nvPicPr>
          <p:cNvPr id="2" name="Picture 1" descr="A black and white logo&#10;&#10;Description automatically generated">
            <a:extLst>
              <a:ext uri="{FF2B5EF4-FFF2-40B4-BE49-F238E27FC236}">
                <a16:creationId xmlns:a16="http://schemas.microsoft.com/office/drawing/2014/main" id="{41E2B13B-83D5-1C34-7AB4-6D3257A9911C}"/>
              </a:ext>
            </a:extLst>
          </p:cNvPr>
          <p:cNvPicPr>
            <a:picLocks noChangeAspect="1"/>
          </p:cNvPicPr>
          <p:nvPr/>
        </p:nvPicPr>
        <p:blipFill>
          <a:blip r:embed="rId2"/>
          <a:stretch>
            <a:fillRect/>
          </a:stretch>
        </p:blipFill>
        <p:spPr>
          <a:xfrm>
            <a:off x="7813868" y="1638"/>
            <a:ext cx="2091458" cy="1470614"/>
          </a:xfrm>
          <a:prstGeom prst="rect">
            <a:avLst/>
          </a:prstGeom>
        </p:spPr>
      </p:pic>
      <p:pic>
        <p:nvPicPr>
          <p:cNvPr id="4" name="Picture 3" descr="A circular logo with a globe and people&#10;&#10;Description automatically generated">
            <a:extLst>
              <a:ext uri="{FF2B5EF4-FFF2-40B4-BE49-F238E27FC236}">
                <a16:creationId xmlns:a16="http://schemas.microsoft.com/office/drawing/2014/main" id="{E11406B7-8107-6E2E-48B2-6165D5ED9DC8}"/>
              </a:ext>
            </a:extLst>
          </p:cNvPr>
          <p:cNvPicPr>
            <a:picLocks noChangeAspect="1"/>
          </p:cNvPicPr>
          <p:nvPr/>
        </p:nvPicPr>
        <p:blipFill>
          <a:blip r:embed="rId3"/>
          <a:stretch>
            <a:fillRect/>
          </a:stretch>
        </p:blipFill>
        <p:spPr>
          <a:xfrm>
            <a:off x="289147" y="151157"/>
            <a:ext cx="1790099" cy="1720173"/>
          </a:xfrm>
          <a:prstGeom prst="rect">
            <a:avLst/>
          </a:prstGeom>
        </p:spPr>
      </p:pic>
    </p:spTree>
    <p:extLst>
      <p:ext uri="{BB962C8B-B14F-4D97-AF65-F5344CB8AC3E}">
        <p14:creationId xmlns:p14="http://schemas.microsoft.com/office/powerpoint/2010/main" val="3799953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7AC5BE-6A06-DF8D-1994-023FC6256D24}"/>
              </a:ext>
            </a:extLst>
          </p:cNvPr>
          <p:cNvSpPr txBox="1"/>
          <p:nvPr/>
        </p:nvSpPr>
        <p:spPr>
          <a:xfrm>
            <a:off x="444167" y="1739305"/>
            <a:ext cx="8177202" cy="1149161"/>
          </a:xfrm>
          <a:prstGeom prst="rect">
            <a:avLst/>
          </a:prstGeom>
          <a:noFill/>
        </p:spPr>
        <p:txBody>
          <a:bodyPr wrap="square">
            <a:spAutoFit/>
          </a:bodyPr>
          <a:lstStyle/>
          <a:p>
            <a:pPr marL="228600">
              <a:lnSpc>
                <a:spcPct val="115000"/>
              </a:lnSpc>
              <a:spcAft>
                <a:spcPts val="1000"/>
              </a:spcAft>
            </a:pPr>
            <a:r>
              <a:rPr lang="en-GB" sz="1800" dirty="0">
                <a:effectLst/>
                <a:latin typeface="Arial" panose="020B0604020202020204" pitchFamily="34" charset="0"/>
                <a:ea typeface="Calibri" panose="020F0502020204030204" pitchFamily="34" charset="0"/>
              </a:rPr>
              <a:t>Everyone experiences anxiety differently, but some stressors may contribute towards anxiety in autistic people including:</a:t>
            </a:r>
          </a:p>
          <a:p>
            <a:pPr marL="342900" lvl="0" indent="-342900">
              <a:lnSpc>
                <a:spcPct val="115000"/>
              </a:lnSpc>
              <a:spcAft>
                <a:spcPts val="1000"/>
              </a:spcAft>
              <a:buSzPts val="1000"/>
              <a:buFont typeface="Symbol" panose="05050102010706020507" pitchFamily="18" charset="2"/>
              <a:buChar char=""/>
              <a:tabLst>
                <a:tab pos="457200" algn="l"/>
              </a:tabLst>
            </a:pPr>
            <a:endParaRPr lang="en-GB" sz="1800" dirty="0">
              <a:effectLst/>
              <a:latin typeface="Arial" panose="020B060402020202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77577E36-192B-6294-9BC3-2990ED4EBF39}"/>
              </a:ext>
            </a:extLst>
          </p:cNvPr>
          <p:cNvSpPr txBox="1"/>
          <p:nvPr/>
        </p:nvSpPr>
        <p:spPr>
          <a:xfrm>
            <a:off x="694424" y="583517"/>
            <a:ext cx="6891597" cy="95410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So how does anxiety present in Autism?</a:t>
            </a:r>
          </a:p>
        </p:txBody>
      </p:sp>
      <p:pic>
        <p:nvPicPr>
          <p:cNvPr id="7" name="Picture 6" descr="A black background with blue text&#10;&#10;Description automatically generated">
            <a:extLst>
              <a:ext uri="{FF2B5EF4-FFF2-40B4-BE49-F238E27FC236}">
                <a16:creationId xmlns:a16="http://schemas.microsoft.com/office/drawing/2014/main" id="{81D35647-61F8-29FD-CC40-15C69D3094C1}"/>
              </a:ext>
            </a:extLst>
          </p:cNvPr>
          <p:cNvPicPr>
            <a:picLocks noChangeAspect="1"/>
          </p:cNvPicPr>
          <p:nvPr/>
        </p:nvPicPr>
        <p:blipFill>
          <a:blip r:embed="rId2"/>
          <a:stretch>
            <a:fillRect/>
          </a:stretch>
        </p:blipFill>
        <p:spPr>
          <a:xfrm>
            <a:off x="7820872" y="1638"/>
            <a:ext cx="2077449" cy="1470614"/>
          </a:xfrm>
          <a:prstGeom prst="rect">
            <a:avLst/>
          </a:prstGeom>
        </p:spPr>
      </p:pic>
      <p:sp>
        <p:nvSpPr>
          <p:cNvPr id="10" name="Rectangle: Rounded Corners 9">
            <a:extLst>
              <a:ext uri="{FF2B5EF4-FFF2-40B4-BE49-F238E27FC236}">
                <a16:creationId xmlns:a16="http://schemas.microsoft.com/office/drawing/2014/main" id="{5072FAA0-1E93-8281-DB2E-0621A77C575A}"/>
              </a:ext>
            </a:extLst>
          </p:cNvPr>
          <p:cNvSpPr/>
          <p:nvPr/>
        </p:nvSpPr>
        <p:spPr>
          <a:xfrm>
            <a:off x="694424" y="2888466"/>
            <a:ext cx="2671076" cy="1081069"/>
          </a:xfrm>
          <a:prstGeom prst="roundRect">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ysClr val="windowText" lastClr="000000"/>
                </a:solidFill>
                <a:latin typeface="Arial" panose="020B0604020202020204" pitchFamily="34" charset="0"/>
                <a:cs typeface="Arial" panose="020B0604020202020204" pitchFamily="34" charset="0"/>
              </a:rPr>
              <a:t>Lack of predictability or sudden, unexpected changes in routine</a:t>
            </a:r>
          </a:p>
        </p:txBody>
      </p:sp>
      <p:sp>
        <p:nvSpPr>
          <p:cNvPr id="11" name="Rectangle: Rounded Corners 10">
            <a:extLst>
              <a:ext uri="{FF2B5EF4-FFF2-40B4-BE49-F238E27FC236}">
                <a16:creationId xmlns:a16="http://schemas.microsoft.com/office/drawing/2014/main" id="{BDBFB1C8-3AEC-F421-E9D6-BED45874D52F}"/>
              </a:ext>
            </a:extLst>
          </p:cNvPr>
          <p:cNvSpPr/>
          <p:nvPr/>
        </p:nvSpPr>
        <p:spPr>
          <a:xfrm>
            <a:off x="3617462" y="2888466"/>
            <a:ext cx="2671076" cy="1081069"/>
          </a:xfrm>
          <a:prstGeom prst="roundRect">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ysClr val="windowText" lastClr="000000"/>
                </a:solidFill>
                <a:latin typeface="Arial" panose="020B0604020202020204" pitchFamily="34" charset="0"/>
                <a:cs typeface="Arial" panose="020B0604020202020204" pitchFamily="34" charset="0"/>
              </a:rPr>
              <a:t>Sensory differences; certain environments are more stressful</a:t>
            </a:r>
          </a:p>
        </p:txBody>
      </p:sp>
      <p:sp>
        <p:nvSpPr>
          <p:cNvPr id="12" name="Rectangle: Rounded Corners 11">
            <a:extLst>
              <a:ext uri="{FF2B5EF4-FFF2-40B4-BE49-F238E27FC236}">
                <a16:creationId xmlns:a16="http://schemas.microsoft.com/office/drawing/2014/main" id="{3C138E45-5F84-5608-18A7-3E0891D15109}"/>
              </a:ext>
            </a:extLst>
          </p:cNvPr>
          <p:cNvSpPr/>
          <p:nvPr/>
        </p:nvSpPr>
        <p:spPr>
          <a:xfrm>
            <a:off x="6667500" y="2822968"/>
            <a:ext cx="2671076" cy="2293134"/>
          </a:xfrm>
          <a:prstGeom prst="roundRect">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ysClr val="windowText" lastClr="000000"/>
                </a:solidFill>
                <a:latin typeface="Arial" panose="020B0604020202020204" pitchFamily="34" charset="0"/>
                <a:cs typeface="Arial" panose="020B0604020202020204" pitchFamily="34" charset="0"/>
              </a:rPr>
              <a:t>Communication differences between ASC and non-ASC can fuel social anxiety and make ASC people feel as though they need to “mask”</a:t>
            </a:r>
          </a:p>
        </p:txBody>
      </p:sp>
      <p:sp>
        <p:nvSpPr>
          <p:cNvPr id="13" name="Rectangle: Rounded Corners 12">
            <a:extLst>
              <a:ext uri="{FF2B5EF4-FFF2-40B4-BE49-F238E27FC236}">
                <a16:creationId xmlns:a16="http://schemas.microsoft.com/office/drawing/2014/main" id="{742560DD-8E67-FFE7-2905-95D71862393A}"/>
              </a:ext>
            </a:extLst>
          </p:cNvPr>
          <p:cNvSpPr/>
          <p:nvPr/>
        </p:nvSpPr>
        <p:spPr>
          <a:xfrm>
            <a:off x="840234" y="4350535"/>
            <a:ext cx="2398267" cy="1149161"/>
          </a:xfrm>
          <a:prstGeom prst="roundRect">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ysClr val="windowText" lastClr="000000"/>
                </a:solidFill>
                <a:latin typeface="Arial" panose="020B0604020202020204" pitchFamily="34" charset="0"/>
                <a:cs typeface="Arial" panose="020B0604020202020204" pitchFamily="34" charset="0"/>
              </a:rPr>
              <a:t>Difficulties in understanding emotions known as alexithymia</a:t>
            </a:r>
          </a:p>
        </p:txBody>
      </p:sp>
      <p:sp>
        <p:nvSpPr>
          <p:cNvPr id="14" name="Rectangle: Rounded Corners 13">
            <a:extLst>
              <a:ext uri="{FF2B5EF4-FFF2-40B4-BE49-F238E27FC236}">
                <a16:creationId xmlns:a16="http://schemas.microsoft.com/office/drawing/2014/main" id="{3CF66FE0-67F2-AEDB-1D3E-899A08AA5BDB}"/>
              </a:ext>
            </a:extLst>
          </p:cNvPr>
          <p:cNvSpPr/>
          <p:nvPr/>
        </p:nvSpPr>
        <p:spPr>
          <a:xfrm>
            <a:off x="3877561" y="4255528"/>
            <a:ext cx="2034038" cy="1721148"/>
          </a:xfrm>
          <a:prstGeom prst="roundRect">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ysClr val="windowText" lastClr="000000"/>
                </a:solidFill>
                <a:latin typeface="Arial" panose="020B0604020202020204" pitchFamily="34" charset="0"/>
                <a:cs typeface="Arial" panose="020B0604020202020204" pitchFamily="34" charset="0"/>
              </a:rPr>
              <a:t>Anxiety about specific distressing situations, such as crowds</a:t>
            </a:r>
          </a:p>
        </p:txBody>
      </p:sp>
    </p:spTree>
    <p:extLst>
      <p:ext uri="{BB962C8B-B14F-4D97-AF65-F5344CB8AC3E}">
        <p14:creationId xmlns:p14="http://schemas.microsoft.com/office/powerpoint/2010/main" val="3885380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558DF-FE85-9F50-B699-CCE3A75F7932}"/>
            </a:ext>
          </a:extLst>
        </p:cNvPr>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5BA86C7B-3F3C-412C-A461-7CCA061F5A6C}"/>
              </a:ext>
            </a:extLst>
          </p:cNvPr>
          <p:cNvPicPr>
            <a:picLocks noChangeAspect="1"/>
          </p:cNvPicPr>
          <p:nvPr/>
        </p:nvPicPr>
        <p:blipFill>
          <a:blip r:embed="rId2"/>
          <a:stretch>
            <a:fillRect/>
          </a:stretch>
        </p:blipFill>
        <p:spPr>
          <a:xfrm>
            <a:off x="7820872" y="1638"/>
            <a:ext cx="2077449" cy="1470614"/>
          </a:xfrm>
          <a:prstGeom prst="rect">
            <a:avLst/>
          </a:prstGeom>
        </p:spPr>
      </p:pic>
      <p:pic>
        <p:nvPicPr>
          <p:cNvPr id="2050" name="Picture 2" descr="The Cognitive Triangle: What it is and How it Works — Hudson Therapy Group">
            <a:extLst>
              <a:ext uri="{FF2B5EF4-FFF2-40B4-BE49-F238E27FC236}">
                <a16:creationId xmlns:a16="http://schemas.microsoft.com/office/drawing/2014/main" id="{74879213-D5A7-FE0C-EF7A-DF2892E43A99}"/>
              </a:ext>
            </a:extLst>
          </p:cNvPr>
          <p:cNvPicPr>
            <a:picLocks noChangeAspect="1" noChangeArrowheads="1"/>
          </p:cNvPicPr>
          <p:nvPr/>
        </p:nvPicPr>
        <p:blipFill rotWithShape="1">
          <a:blip r:embed="rId3">
            <a:clrChange>
              <a:clrFrom>
                <a:srgbClr val="FFFDFB"/>
              </a:clrFrom>
              <a:clrTo>
                <a:srgbClr val="FFFDFB">
                  <a:alpha val="0"/>
                </a:srgbClr>
              </a:clrTo>
            </a:clrChange>
            <a:extLst>
              <a:ext uri="{28A0092B-C50C-407E-A947-70E740481C1C}">
                <a14:useLocalDpi xmlns:a14="http://schemas.microsoft.com/office/drawing/2010/main" val="0"/>
              </a:ext>
            </a:extLst>
          </a:blip>
          <a:srcRect t="7714" b="4183"/>
          <a:stretch/>
        </p:blipFill>
        <p:spPr bwMode="auto">
          <a:xfrm>
            <a:off x="3212299" y="2510359"/>
            <a:ext cx="3813544" cy="33598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4E4B73-01D8-B3AC-BFB7-BAB8ACCCF33D}"/>
              </a:ext>
            </a:extLst>
          </p:cNvPr>
          <p:cNvSpPr txBox="1"/>
          <p:nvPr/>
        </p:nvSpPr>
        <p:spPr>
          <a:xfrm>
            <a:off x="3212299" y="736945"/>
            <a:ext cx="4360817" cy="1277401"/>
          </a:xfrm>
          <a:prstGeom prst="rect">
            <a:avLst/>
          </a:prstGeom>
          <a:solidFill>
            <a:schemeClr val="accent3">
              <a:lumMod val="20000"/>
              <a:lumOff val="80000"/>
            </a:schemeClr>
          </a:solidFill>
        </p:spPr>
        <p:txBody>
          <a:bodyPr wrap="square">
            <a:spAutoFit/>
          </a:bodyPr>
          <a:lstStyle/>
          <a:p>
            <a:pPr marL="285750" lvl="0" indent="-285750">
              <a:lnSpc>
                <a:spcPct val="115000"/>
              </a:lnSpc>
              <a:spcAft>
                <a:spcPts val="10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Over-estimate the “danger”</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Under-estimate their ability to cope</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Thoughts getting “stuck”</a:t>
            </a:r>
            <a:endParaRPr lang="en-GB" sz="1800" dirty="0">
              <a:effectLst/>
              <a:latin typeface="Arial" panose="020B0604020202020204" pitchFamily="34" charset="0"/>
              <a:ea typeface="Calibri" panose="020F0502020204030204" pitchFamily="34" charset="0"/>
            </a:endParaRPr>
          </a:p>
        </p:txBody>
      </p:sp>
      <p:sp>
        <p:nvSpPr>
          <p:cNvPr id="3" name="TextBox 2">
            <a:extLst>
              <a:ext uri="{FF2B5EF4-FFF2-40B4-BE49-F238E27FC236}">
                <a16:creationId xmlns:a16="http://schemas.microsoft.com/office/drawing/2014/main" id="{10A29818-821E-DE3F-8E10-79B7C128F4A0}"/>
              </a:ext>
            </a:extLst>
          </p:cNvPr>
          <p:cNvSpPr txBox="1"/>
          <p:nvPr/>
        </p:nvSpPr>
        <p:spPr>
          <a:xfrm>
            <a:off x="354826" y="2262399"/>
            <a:ext cx="2742261" cy="4210512"/>
          </a:xfrm>
          <a:prstGeom prst="rect">
            <a:avLst/>
          </a:prstGeom>
          <a:solidFill>
            <a:schemeClr val="accent6">
              <a:lumMod val="20000"/>
              <a:lumOff val="80000"/>
            </a:schemeClr>
          </a:solidFill>
        </p:spPr>
        <p:txBody>
          <a:bodyPr wrap="square">
            <a:spAutoFit/>
          </a:bodyPr>
          <a:lstStyle/>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Any behaviours which make the person feel “safe” e.g.</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Avoidance</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Excessive Worrying</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Seeking reassurance</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Increased stimming</a:t>
            </a:r>
          </a:p>
          <a:p>
            <a:pPr marL="28575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Seeking certainty incl. hyper fixating on routines or to their specific interests</a:t>
            </a:r>
          </a:p>
        </p:txBody>
      </p:sp>
      <p:sp>
        <p:nvSpPr>
          <p:cNvPr id="6" name="TextBox 5">
            <a:extLst>
              <a:ext uri="{FF2B5EF4-FFF2-40B4-BE49-F238E27FC236}">
                <a16:creationId xmlns:a16="http://schemas.microsoft.com/office/drawing/2014/main" id="{9CE652E7-F821-D994-35A6-6625655F0E06}"/>
              </a:ext>
            </a:extLst>
          </p:cNvPr>
          <p:cNvSpPr txBox="1"/>
          <p:nvPr/>
        </p:nvSpPr>
        <p:spPr>
          <a:xfrm>
            <a:off x="7256266" y="2758818"/>
            <a:ext cx="2336052" cy="3507242"/>
          </a:xfrm>
          <a:prstGeom prst="rect">
            <a:avLst/>
          </a:prstGeom>
          <a:solidFill>
            <a:schemeClr val="bg1">
              <a:lumMod val="85000"/>
            </a:schemeClr>
          </a:solidFill>
        </p:spPr>
        <p:txBody>
          <a:bodyPr wrap="square">
            <a:spAutoFit/>
          </a:bodyPr>
          <a:lstStyle/>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Alexithymia – May not be understand how they are feeling? </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Physical sensations are felt significantly more due to sensory needs.</a:t>
            </a:r>
          </a:p>
          <a:p>
            <a:pPr marL="285750" lvl="0" indent="-285750">
              <a:lnSpc>
                <a:spcPct val="115000"/>
              </a:lnSpc>
              <a:spcAft>
                <a:spcPts val="10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Meltdowns</a:t>
            </a:r>
          </a:p>
        </p:txBody>
      </p:sp>
    </p:spTree>
    <p:extLst>
      <p:ext uri="{BB962C8B-B14F-4D97-AF65-F5344CB8AC3E}">
        <p14:creationId xmlns:p14="http://schemas.microsoft.com/office/powerpoint/2010/main" val="25131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xiety and Autism - I AM">
            <a:extLst>
              <a:ext uri="{FF2B5EF4-FFF2-40B4-BE49-F238E27FC236}">
                <a16:creationId xmlns:a16="http://schemas.microsoft.com/office/drawing/2014/main" id="{150BBB78-AE99-0D9E-842C-C4C059E2C2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40"/>
          <a:stretch/>
        </p:blipFill>
        <p:spPr bwMode="auto">
          <a:xfrm>
            <a:off x="460080" y="818115"/>
            <a:ext cx="4848225" cy="54013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blue text&#10;&#10;Description automatically generated">
            <a:extLst>
              <a:ext uri="{FF2B5EF4-FFF2-40B4-BE49-F238E27FC236}">
                <a16:creationId xmlns:a16="http://schemas.microsoft.com/office/drawing/2014/main" id="{EFDDEC85-83E7-9A02-0515-FB75EC6D1C7C}"/>
              </a:ext>
            </a:extLst>
          </p:cNvPr>
          <p:cNvPicPr>
            <a:picLocks noChangeAspect="1"/>
          </p:cNvPicPr>
          <p:nvPr/>
        </p:nvPicPr>
        <p:blipFill>
          <a:blip r:embed="rId3"/>
          <a:stretch>
            <a:fillRect/>
          </a:stretch>
        </p:blipFill>
        <p:spPr>
          <a:xfrm>
            <a:off x="7820872" y="1638"/>
            <a:ext cx="2077449" cy="1470614"/>
          </a:xfrm>
          <a:prstGeom prst="rect">
            <a:avLst/>
          </a:prstGeom>
        </p:spPr>
      </p:pic>
      <p:sp>
        <p:nvSpPr>
          <p:cNvPr id="6" name="TextBox 5">
            <a:extLst>
              <a:ext uri="{FF2B5EF4-FFF2-40B4-BE49-F238E27FC236}">
                <a16:creationId xmlns:a16="http://schemas.microsoft.com/office/drawing/2014/main" id="{FD9FBD6C-84E0-1944-07FC-AB21897C177D}"/>
              </a:ext>
            </a:extLst>
          </p:cNvPr>
          <p:cNvSpPr txBox="1"/>
          <p:nvPr/>
        </p:nvSpPr>
        <p:spPr>
          <a:xfrm>
            <a:off x="5661320" y="1395126"/>
            <a:ext cx="3784600" cy="4247317"/>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Your child may act the same, or they may shut down completely, stim more to soothe themselves, become more rigid in their routines, or become oppositional.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know your child better than anyone else, and once you start getting an idea of what makes your child anxious and how they react to anxiety-inducing situations, you will start recognising their behaviour for what it is; their way of communicating their difficult feelings. </a:t>
            </a:r>
          </a:p>
        </p:txBody>
      </p:sp>
      <p:sp>
        <p:nvSpPr>
          <p:cNvPr id="7" name="Rectangle: Rounded Corners 6">
            <a:extLst>
              <a:ext uri="{FF2B5EF4-FFF2-40B4-BE49-F238E27FC236}">
                <a16:creationId xmlns:a16="http://schemas.microsoft.com/office/drawing/2014/main" id="{6CE32CA8-B637-42C2-59C7-BB87C082D68D}"/>
              </a:ext>
            </a:extLst>
          </p:cNvPr>
          <p:cNvSpPr/>
          <p:nvPr/>
        </p:nvSpPr>
        <p:spPr>
          <a:xfrm>
            <a:off x="5778500" y="5905500"/>
            <a:ext cx="3492500" cy="647700"/>
          </a:xfrm>
          <a:prstGeom prst="roundRect">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dirty="0">
                <a:solidFill>
                  <a:sysClr val="windowText" lastClr="000000"/>
                </a:solidFill>
              </a:rPr>
              <a:t>How does anxiety present in your children?</a:t>
            </a:r>
          </a:p>
        </p:txBody>
      </p:sp>
    </p:spTree>
    <p:extLst>
      <p:ext uri="{BB962C8B-B14F-4D97-AF65-F5344CB8AC3E}">
        <p14:creationId xmlns:p14="http://schemas.microsoft.com/office/powerpoint/2010/main" val="296523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9DA10-D9A0-9590-2966-699DD40AF59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5962A17-9853-71FF-494B-64C219FE05FD}"/>
              </a:ext>
            </a:extLst>
          </p:cNvPr>
          <p:cNvSpPr txBox="1"/>
          <p:nvPr/>
        </p:nvSpPr>
        <p:spPr>
          <a:xfrm>
            <a:off x="190063" y="548184"/>
            <a:ext cx="4296290" cy="6043129"/>
          </a:xfrm>
          <a:prstGeom prst="rect">
            <a:avLst/>
          </a:prstGeom>
          <a:solidFill>
            <a:schemeClr val="accent5">
              <a:lumMod val="20000"/>
              <a:lumOff val="80000"/>
            </a:schemeClr>
          </a:solidFill>
        </p:spPr>
        <p:txBody>
          <a:bodyPr wrap="square">
            <a:spAutoFit/>
          </a:bodyPr>
          <a:lstStyle/>
          <a:p>
            <a:pPr lvl="0">
              <a:lnSpc>
                <a:spcPct val="115000"/>
              </a:lnSpc>
            </a:pPr>
            <a:r>
              <a:rPr lang="en-GB" sz="4400" b="1" dirty="0">
                <a:effectLst/>
                <a:latin typeface="Arial" panose="020B0604020202020204" pitchFamily="34" charset="0"/>
                <a:ea typeface="Calibri" panose="020F0502020204030204" pitchFamily="34" charset="0"/>
              </a:rPr>
              <a:t>“</a:t>
            </a:r>
          </a:p>
          <a:p>
            <a:pPr lvl="0">
              <a:lnSpc>
                <a:spcPct val="115000"/>
              </a:lnSpc>
            </a:pPr>
            <a:r>
              <a:rPr lang="en-GB" sz="1800" dirty="0">
                <a:effectLst/>
                <a:latin typeface="Arial" panose="020B0604020202020204" pitchFamily="34" charset="0"/>
                <a:ea typeface="Calibri" panose="020F0502020204030204" pitchFamily="34" charset="0"/>
              </a:rPr>
              <a:t>When my son feels anxious, his first response is to hide away. Under a table, behind a curtain, under the duvet, or to go online and game where it is safer, and he is in control. If I try to force him out of his safe places, he becomes verbally or physically aggressive. It is only after the anxiety has passed that he can identify that he acted that way because something made him anxious. </a:t>
            </a:r>
            <a:r>
              <a:rPr lang="en-GB" dirty="0">
                <a:latin typeface="Arial" panose="020B0604020202020204" pitchFamily="34" charset="0"/>
                <a:ea typeface="Calibri" panose="020F0502020204030204" pitchFamily="34" charset="0"/>
              </a:rPr>
              <a:t>But he will never say “Mum, I felt worried about eating the sandwich you have never given me before” or “My teacher isn’t in on Wednesday</a:t>
            </a:r>
          </a:p>
          <a:p>
            <a:pPr lvl="0">
              <a:lnSpc>
                <a:spcPct val="115000"/>
              </a:lnSpc>
            </a:pPr>
            <a:r>
              <a:rPr lang="en-GB" sz="4400" b="1" dirty="0">
                <a:latin typeface="Arial" panose="020B0604020202020204" pitchFamily="34" charset="0"/>
                <a:ea typeface="Calibri" panose="020F0502020204030204" pitchFamily="34" charset="0"/>
              </a:rPr>
              <a:t>								”</a:t>
            </a:r>
            <a:endParaRPr lang="en-GB" sz="1800" b="1" dirty="0">
              <a:effectLst/>
              <a:latin typeface="Arial" panose="020B0604020202020204" pitchFamily="34" charset="0"/>
              <a:ea typeface="Calibri" panose="020F0502020204030204" pitchFamily="34" charset="0"/>
            </a:endParaRPr>
          </a:p>
        </p:txBody>
      </p:sp>
      <p:pic>
        <p:nvPicPr>
          <p:cNvPr id="9" name="Picture 8" descr="A black background with blue text&#10;&#10;Description automatically generated">
            <a:extLst>
              <a:ext uri="{FF2B5EF4-FFF2-40B4-BE49-F238E27FC236}">
                <a16:creationId xmlns:a16="http://schemas.microsoft.com/office/drawing/2014/main" id="{5CBFFFE9-FAFB-9CC5-B36D-99D77019CC43}"/>
              </a:ext>
            </a:extLst>
          </p:cNvPr>
          <p:cNvPicPr>
            <a:picLocks noChangeAspect="1"/>
          </p:cNvPicPr>
          <p:nvPr/>
        </p:nvPicPr>
        <p:blipFill>
          <a:blip r:embed="rId3"/>
          <a:stretch>
            <a:fillRect/>
          </a:stretch>
        </p:blipFill>
        <p:spPr>
          <a:xfrm>
            <a:off x="7820872" y="1638"/>
            <a:ext cx="2077449" cy="1470614"/>
          </a:xfrm>
          <a:prstGeom prst="rect">
            <a:avLst/>
          </a:prstGeom>
        </p:spPr>
      </p:pic>
      <p:pic>
        <p:nvPicPr>
          <p:cNvPr id="10" name="Online Media 9" title="The Hand Model of the Brain">
            <a:hlinkClick r:id="" action="ppaction://media"/>
            <a:extLst>
              <a:ext uri="{FF2B5EF4-FFF2-40B4-BE49-F238E27FC236}">
                <a16:creationId xmlns:a16="http://schemas.microsoft.com/office/drawing/2014/main" id="{A37414BB-CF41-E376-D8A7-7365723180BE}"/>
              </a:ext>
            </a:extLst>
          </p:cNvPr>
          <p:cNvPicPr>
            <a:picLocks noRot="1" noChangeAspect="1"/>
          </p:cNvPicPr>
          <p:nvPr>
            <a:videoFile r:link="rId1"/>
          </p:nvPr>
        </p:nvPicPr>
        <p:blipFill>
          <a:blip r:embed="rId4"/>
          <a:stretch>
            <a:fillRect/>
          </a:stretch>
        </p:blipFill>
        <p:spPr>
          <a:xfrm>
            <a:off x="4765753" y="2223074"/>
            <a:ext cx="4766446" cy="2693348"/>
          </a:xfrm>
          <a:prstGeom prst="rect">
            <a:avLst/>
          </a:prstGeom>
        </p:spPr>
      </p:pic>
    </p:spTree>
    <p:extLst>
      <p:ext uri="{BB962C8B-B14F-4D97-AF65-F5344CB8AC3E}">
        <p14:creationId xmlns:p14="http://schemas.microsoft.com/office/powerpoint/2010/main" val="40646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EFE9DAF4-45F5-C640-DA13-C813D1DE2885}"/>
              </a:ext>
            </a:extLst>
          </p:cNvPr>
          <p:cNvPicPr>
            <a:picLocks noChangeAspect="1"/>
          </p:cNvPicPr>
          <p:nvPr/>
        </p:nvPicPr>
        <p:blipFill>
          <a:blip r:embed="rId2"/>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6BFCF6A2-AE73-CA54-B1FF-76C85631C672}"/>
              </a:ext>
            </a:extLst>
          </p:cNvPr>
          <p:cNvSpPr txBox="1"/>
          <p:nvPr/>
        </p:nvSpPr>
        <p:spPr>
          <a:xfrm>
            <a:off x="503924" y="736945"/>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Two types of anxiety</a:t>
            </a:r>
          </a:p>
        </p:txBody>
      </p:sp>
      <p:pic>
        <p:nvPicPr>
          <p:cNvPr id="3074" name="Picture 2" descr="Spectrum Gaming">
            <a:extLst>
              <a:ext uri="{FF2B5EF4-FFF2-40B4-BE49-F238E27FC236}">
                <a16:creationId xmlns:a16="http://schemas.microsoft.com/office/drawing/2014/main" id="{A78EBD6D-2AFE-084E-3C85-01DD962B66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888" y="5110163"/>
            <a:ext cx="2867025" cy="1590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F482B8-23E2-4EE6-7186-3B945248FB57}"/>
              </a:ext>
            </a:extLst>
          </p:cNvPr>
          <p:cNvSpPr txBox="1"/>
          <p:nvPr/>
        </p:nvSpPr>
        <p:spPr>
          <a:xfrm>
            <a:off x="503924" y="1812198"/>
            <a:ext cx="5321737" cy="2295115"/>
          </a:xfrm>
          <a:prstGeom prst="rect">
            <a:avLst/>
          </a:prstGeom>
          <a:noFill/>
        </p:spPr>
        <p:txBody>
          <a:bodyPr wrap="square">
            <a:spAutoFit/>
          </a:bodyPr>
          <a:lstStyle/>
          <a:p>
            <a:pPr lvl="0">
              <a:lnSpc>
                <a:spcPct val="115000"/>
              </a:lnSpc>
            </a:pPr>
            <a:r>
              <a:rPr lang="en-GB" b="1" dirty="0">
                <a:latin typeface="Arial" panose="020B0604020202020204" pitchFamily="34" charset="0"/>
                <a:ea typeface="Calibri" panose="020F0502020204030204" pitchFamily="34" charset="0"/>
              </a:rPr>
              <a:t>Rational Anxiety</a:t>
            </a:r>
          </a:p>
          <a:p>
            <a:pPr lvl="0">
              <a:lnSpc>
                <a:spcPct val="115000"/>
              </a:lnSpc>
            </a:pPr>
            <a:r>
              <a:rPr lang="en-GB" sz="1800" dirty="0">
                <a:effectLst/>
                <a:latin typeface="Arial" panose="020B0604020202020204" pitchFamily="34" charset="0"/>
                <a:ea typeface="Calibri" panose="020F0502020204030204" pitchFamily="34" charset="0"/>
              </a:rPr>
              <a:t>Anxiety that is a result of </a:t>
            </a:r>
            <a:r>
              <a:rPr lang="en-GB" sz="1800" b="1" dirty="0">
                <a:effectLst/>
                <a:latin typeface="Arial" panose="020B0604020202020204" pitchFamily="34" charset="0"/>
                <a:ea typeface="Calibri" panose="020F0502020204030204" pitchFamily="34" charset="0"/>
              </a:rPr>
              <a:t>real </a:t>
            </a:r>
            <a:r>
              <a:rPr lang="en-GB" sz="1800" dirty="0">
                <a:effectLst/>
                <a:latin typeface="Arial" panose="020B0604020202020204" pitchFamily="34" charset="0"/>
                <a:ea typeface="Calibri" panose="020F0502020204030204" pitchFamily="34" charset="0"/>
              </a:rPr>
              <a:t>difficulties e.g. a space being too loud or too bright</a:t>
            </a:r>
          </a:p>
          <a:p>
            <a:pPr lvl="0">
              <a:lnSpc>
                <a:spcPct val="115000"/>
              </a:lnSpc>
            </a:pPr>
            <a:endParaRPr lang="en-GB" dirty="0">
              <a:latin typeface="Arial" panose="020B0604020202020204" pitchFamily="34" charset="0"/>
              <a:ea typeface="Calibri" panose="020F0502020204030204" pitchFamily="34" charset="0"/>
            </a:endParaRPr>
          </a:p>
          <a:p>
            <a:pPr lvl="0">
              <a:lnSpc>
                <a:spcPct val="115000"/>
              </a:lnSpc>
            </a:pPr>
            <a:r>
              <a:rPr lang="en-GB" sz="1800" b="1" dirty="0">
                <a:effectLst/>
                <a:latin typeface="Arial" panose="020B0604020202020204" pitchFamily="34" charset="0"/>
                <a:ea typeface="Calibri" panose="020F0502020204030204" pitchFamily="34" charset="0"/>
              </a:rPr>
              <a:t>Irrational Anxiety</a:t>
            </a:r>
          </a:p>
          <a:p>
            <a:pPr lvl="0">
              <a:lnSpc>
                <a:spcPct val="115000"/>
              </a:lnSpc>
            </a:pPr>
            <a:r>
              <a:rPr lang="en-GB" dirty="0">
                <a:latin typeface="Arial" panose="020B0604020202020204" pitchFamily="34" charset="0"/>
                <a:ea typeface="Calibri" panose="020F0502020204030204" pitchFamily="34" charset="0"/>
              </a:rPr>
              <a:t>Anxiety where your brain is telling your something is threatening when it isn’t e.g. a phobia</a:t>
            </a:r>
            <a:endParaRPr lang="en-GB" sz="1800" dirty="0">
              <a:effectLst/>
              <a:latin typeface="Arial" panose="020B0604020202020204" pitchFamily="34" charset="0"/>
              <a:ea typeface="Calibri" panose="020F0502020204030204" pitchFamily="34" charset="0"/>
            </a:endParaRPr>
          </a:p>
        </p:txBody>
      </p:sp>
      <p:sp>
        <p:nvSpPr>
          <p:cNvPr id="7" name="Rectangle: Rounded Corners 6">
            <a:extLst>
              <a:ext uri="{FF2B5EF4-FFF2-40B4-BE49-F238E27FC236}">
                <a16:creationId xmlns:a16="http://schemas.microsoft.com/office/drawing/2014/main" id="{FE412769-5BD6-FB4D-B8FF-470540B67BD5}"/>
              </a:ext>
            </a:extLst>
          </p:cNvPr>
          <p:cNvSpPr/>
          <p:nvPr/>
        </p:nvSpPr>
        <p:spPr>
          <a:xfrm rot="550736">
            <a:off x="6438433" y="1688393"/>
            <a:ext cx="2867026" cy="1956748"/>
          </a:xfrm>
          <a:prstGeom prst="roundRect">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ysClr val="windowText" lastClr="000000"/>
                </a:solidFill>
              </a:rPr>
              <a:t>Sometimes a </a:t>
            </a:r>
            <a:r>
              <a:rPr lang="en-GB" b="1" dirty="0">
                <a:solidFill>
                  <a:sysClr val="windowText" lastClr="000000"/>
                </a:solidFill>
              </a:rPr>
              <a:t>rational </a:t>
            </a:r>
            <a:r>
              <a:rPr lang="en-GB" dirty="0">
                <a:solidFill>
                  <a:sysClr val="windowText" lastClr="000000"/>
                </a:solidFill>
              </a:rPr>
              <a:t>difficulty makes you struggle so much that you develop </a:t>
            </a:r>
            <a:r>
              <a:rPr lang="en-GB" b="1" dirty="0">
                <a:solidFill>
                  <a:sysClr val="windowText" lastClr="000000"/>
                </a:solidFill>
              </a:rPr>
              <a:t>irrational anxiety</a:t>
            </a:r>
            <a:endParaRPr lang="en-GB" dirty="0">
              <a:solidFill>
                <a:sysClr val="windowText" lastClr="000000"/>
              </a:solidFill>
            </a:endParaRPr>
          </a:p>
        </p:txBody>
      </p:sp>
      <p:sp>
        <p:nvSpPr>
          <p:cNvPr id="8" name="Rectangle: Rounded Corners 7">
            <a:extLst>
              <a:ext uri="{FF2B5EF4-FFF2-40B4-BE49-F238E27FC236}">
                <a16:creationId xmlns:a16="http://schemas.microsoft.com/office/drawing/2014/main" id="{1F2CE220-1A7A-41A5-1D8C-67EC93EFDCB7}"/>
              </a:ext>
            </a:extLst>
          </p:cNvPr>
          <p:cNvSpPr/>
          <p:nvPr/>
        </p:nvSpPr>
        <p:spPr>
          <a:xfrm rot="20995314">
            <a:off x="3012746" y="4508335"/>
            <a:ext cx="2867026" cy="1956748"/>
          </a:xfrm>
          <a:prstGeom prst="roundRect">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solidFill>
                  <a:sysClr val="windowText" lastClr="000000"/>
                </a:solidFill>
              </a:rPr>
              <a:t>Sometimes what looks like an </a:t>
            </a:r>
            <a:r>
              <a:rPr lang="en-GB" b="1" dirty="0">
                <a:solidFill>
                  <a:sysClr val="windowText" lastClr="000000"/>
                </a:solidFill>
              </a:rPr>
              <a:t>irrational anxiety </a:t>
            </a:r>
            <a:r>
              <a:rPr lang="en-GB" dirty="0">
                <a:solidFill>
                  <a:sysClr val="windowText" lastClr="000000"/>
                </a:solidFill>
              </a:rPr>
              <a:t>can have a very real and rational anxiety behind it</a:t>
            </a:r>
          </a:p>
        </p:txBody>
      </p:sp>
    </p:spTree>
    <p:extLst>
      <p:ext uri="{BB962C8B-B14F-4D97-AF65-F5344CB8AC3E}">
        <p14:creationId xmlns:p14="http://schemas.microsoft.com/office/powerpoint/2010/main" val="139581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D0F56-ED7B-E6E6-A8EB-93C21C6EF587}"/>
            </a:ext>
          </a:extLst>
        </p:cNvPr>
        <p:cNvGrpSpPr/>
        <p:nvPr/>
      </p:nvGrpSpPr>
      <p:grpSpPr>
        <a:xfrm>
          <a:off x="0" y="0"/>
          <a:ext cx="0" cy="0"/>
          <a:chOff x="0" y="0"/>
          <a:chExt cx="0" cy="0"/>
        </a:xfrm>
      </p:grpSpPr>
      <p:sp>
        <p:nvSpPr>
          <p:cNvPr id="4" name="AutoShape 2">
            <a:extLst>
              <a:ext uri="{FF2B5EF4-FFF2-40B4-BE49-F238E27FC236}">
                <a16:creationId xmlns:a16="http://schemas.microsoft.com/office/drawing/2014/main" id="{1851C219-3296-663C-FCB4-810EB10FB8EC}"/>
              </a:ext>
            </a:extLst>
          </p:cNvPr>
          <p:cNvSpPr>
            <a:spLocks/>
          </p:cNvSpPr>
          <p:nvPr/>
        </p:nvSpPr>
        <p:spPr bwMode="auto">
          <a:xfrm>
            <a:off x="411983" y="1817283"/>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marL="0" marR="0" lvl="0" indent="0" algn="l" defTabSz="430322"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Helvetica Neue"/>
              <a:ea typeface="+mn-ea"/>
              <a:cs typeface="Helvetica Neue"/>
            </a:endParaRPr>
          </a:p>
        </p:txBody>
      </p:sp>
      <p:sp>
        <p:nvSpPr>
          <p:cNvPr id="6" name="TextBox 5">
            <a:extLst>
              <a:ext uri="{FF2B5EF4-FFF2-40B4-BE49-F238E27FC236}">
                <a16:creationId xmlns:a16="http://schemas.microsoft.com/office/drawing/2014/main" id="{EF3035AF-5EB4-21B8-B4CB-C5CC3984784E}"/>
              </a:ext>
            </a:extLst>
          </p:cNvPr>
          <p:cNvSpPr txBox="1"/>
          <p:nvPr/>
        </p:nvSpPr>
        <p:spPr>
          <a:xfrm>
            <a:off x="694424" y="412222"/>
            <a:ext cx="6891597" cy="95410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How to support an anxious autistic young person?</a:t>
            </a:r>
          </a:p>
        </p:txBody>
      </p:sp>
      <p:pic>
        <p:nvPicPr>
          <p:cNvPr id="7" name="Picture 6" descr="A black background with blue text&#10;&#10;Description automatically generated">
            <a:extLst>
              <a:ext uri="{FF2B5EF4-FFF2-40B4-BE49-F238E27FC236}">
                <a16:creationId xmlns:a16="http://schemas.microsoft.com/office/drawing/2014/main" id="{BA7CA74E-8FF9-5E32-AAC2-8F4EBB707922}"/>
              </a:ext>
            </a:extLst>
          </p:cNvPr>
          <p:cNvPicPr>
            <a:picLocks noChangeAspect="1"/>
          </p:cNvPicPr>
          <p:nvPr/>
        </p:nvPicPr>
        <p:blipFill>
          <a:blip r:embed="rId2"/>
          <a:stretch>
            <a:fillRect/>
          </a:stretch>
        </p:blipFill>
        <p:spPr>
          <a:xfrm>
            <a:off x="7820872" y="1638"/>
            <a:ext cx="2077449" cy="1470614"/>
          </a:xfrm>
          <a:prstGeom prst="rect">
            <a:avLst/>
          </a:prstGeom>
        </p:spPr>
      </p:pic>
      <p:sp>
        <p:nvSpPr>
          <p:cNvPr id="24" name="Rectangle: Rounded Corners 23">
            <a:extLst>
              <a:ext uri="{FF2B5EF4-FFF2-40B4-BE49-F238E27FC236}">
                <a16:creationId xmlns:a16="http://schemas.microsoft.com/office/drawing/2014/main" id="{2FEE5A45-EF02-6B9D-0C48-013D3AEF7CAA}"/>
              </a:ext>
            </a:extLst>
          </p:cNvPr>
          <p:cNvSpPr/>
          <p:nvPr/>
        </p:nvSpPr>
        <p:spPr>
          <a:xfrm>
            <a:off x="1587471" y="5989525"/>
            <a:ext cx="6474832" cy="670599"/>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dirty="0"/>
          </a:p>
        </p:txBody>
      </p:sp>
      <p:grpSp>
        <p:nvGrpSpPr>
          <p:cNvPr id="23" name="Group 22">
            <a:extLst>
              <a:ext uri="{FF2B5EF4-FFF2-40B4-BE49-F238E27FC236}">
                <a16:creationId xmlns:a16="http://schemas.microsoft.com/office/drawing/2014/main" id="{FDC6DB69-A07C-2099-089C-2F0E62560B5F}"/>
              </a:ext>
            </a:extLst>
          </p:cNvPr>
          <p:cNvGrpSpPr/>
          <p:nvPr/>
        </p:nvGrpSpPr>
        <p:grpSpPr>
          <a:xfrm>
            <a:off x="1587471" y="1837944"/>
            <a:ext cx="6481083" cy="4799065"/>
            <a:chOff x="1606939" y="3301634"/>
            <a:chExt cx="7224007" cy="5552670"/>
          </a:xfrm>
        </p:grpSpPr>
        <p:grpSp>
          <p:nvGrpSpPr>
            <p:cNvPr id="22" name="Group 21">
              <a:extLst>
                <a:ext uri="{FF2B5EF4-FFF2-40B4-BE49-F238E27FC236}">
                  <a16:creationId xmlns:a16="http://schemas.microsoft.com/office/drawing/2014/main" id="{1047CFB1-10AC-7212-E5D7-827460A3C3C1}"/>
                </a:ext>
              </a:extLst>
            </p:cNvPr>
            <p:cNvGrpSpPr/>
            <p:nvPr/>
          </p:nvGrpSpPr>
          <p:grpSpPr>
            <a:xfrm>
              <a:off x="1606939" y="3301634"/>
              <a:ext cx="7224007" cy="5552670"/>
              <a:chOff x="1337513" y="1952705"/>
              <a:chExt cx="7224007" cy="5552670"/>
            </a:xfrm>
          </p:grpSpPr>
          <p:grpSp>
            <p:nvGrpSpPr>
              <p:cNvPr id="2" name="Group 1">
                <a:extLst>
                  <a:ext uri="{FF2B5EF4-FFF2-40B4-BE49-F238E27FC236}">
                    <a16:creationId xmlns:a16="http://schemas.microsoft.com/office/drawing/2014/main" id="{C0E9F360-3E28-69FC-90BD-8A2138B858A1}"/>
                  </a:ext>
                </a:extLst>
              </p:cNvPr>
              <p:cNvGrpSpPr/>
              <p:nvPr/>
            </p:nvGrpSpPr>
            <p:grpSpPr>
              <a:xfrm>
                <a:off x="1344480" y="2876689"/>
                <a:ext cx="7217040" cy="4628686"/>
                <a:chOff x="946644" y="2201460"/>
                <a:chExt cx="5794397" cy="4155618"/>
              </a:xfrm>
            </p:grpSpPr>
            <p:sp>
              <p:nvSpPr>
                <p:cNvPr id="10" name="Rectangle: Rounded Corners 9">
                  <a:extLst>
                    <a:ext uri="{FF2B5EF4-FFF2-40B4-BE49-F238E27FC236}">
                      <a16:creationId xmlns:a16="http://schemas.microsoft.com/office/drawing/2014/main" id="{022F5363-3A03-1980-2F3B-1039538EFE7E}"/>
                    </a:ext>
                  </a:extLst>
                </p:cNvPr>
                <p:cNvSpPr/>
                <p:nvPr/>
              </p:nvSpPr>
              <p:spPr>
                <a:xfrm>
                  <a:off x="946644" y="2201460"/>
                  <a:ext cx="5794397" cy="69660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Rectangle 10" descr="Megaphone with solid fill">
                  <a:extLst>
                    <a:ext uri="{FF2B5EF4-FFF2-40B4-BE49-F238E27FC236}">
                      <a16:creationId xmlns:a16="http://schemas.microsoft.com/office/drawing/2014/main" id="{6071202E-7CCF-6FC3-1662-5AD5E96B9837}"/>
                    </a:ext>
                  </a:extLst>
                </p:cNvPr>
                <p:cNvSpPr/>
                <p:nvPr/>
              </p:nvSpPr>
              <p:spPr>
                <a:xfrm>
                  <a:off x="1157366" y="2358196"/>
                  <a:ext cx="383132" cy="383132"/>
                </a:xfrm>
                <a:prstGeom prst="rect">
                  <a:avLst/>
                </a:prstGeom>
                <a:blipFill>
                  <a:blip r:embed="rId3">
                    <a:extLs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GB" dirty="0"/>
                </a:p>
              </p:txBody>
            </p:sp>
            <p:sp>
              <p:nvSpPr>
                <p:cNvPr id="13" name="Rectangle: Rounded Corners 12">
                  <a:extLst>
                    <a:ext uri="{FF2B5EF4-FFF2-40B4-BE49-F238E27FC236}">
                      <a16:creationId xmlns:a16="http://schemas.microsoft.com/office/drawing/2014/main" id="{369C9CA1-38AD-B7B4-DFB6-0D1DA9C181D0}"/>
                    </a:ext>
                  </a:extLst>
                </p:cNvPr>
                <p:cNvSpPr/>
                <p:nvPr/>
              </p:nvSpPr>
              <p:spPr>
                <a:xfrm>
                  <a:off x="946644" y="3116573"/>
                  <a:ext cx="5794397" cy="69660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4" name="Rectangle 13" descr="Head with gears with solid fill">
                  <a:extLst>
                    <a:ext uri="{FF2B5EF4-FFF2-40B4-BE49-F238E27FC236}">
                      <a16:creationId xmlns:a16="http://schemas.microsoft.com/office/drawing/2014/main" id="{C618F440-AD5C-5355-5970-E4F2591B5F3D}"/>
                    </a:ext>
                  </a:extLst>
                </p:cNvPr>
                <p:cNvSpPr/>
                <p:nvPr/>
              </p:nvSpPr>
              <p:spPr>
                <a:xfrm>
                  <a:off x="1157366" y="3228953"/>
                  <a:ext cx="383132" cy="383132"/>
                </a:xfrm>
                <a:prstGeom prst="rect">
                  <a:avLst/>
                </a:prstGeom>
                <a:blipFill>
                  <a:blip r:embed="rId5">
                    <a:extLst>
                      <a:ext uri="{96DAC541-7B7A-43D3-8B79-37D633B846F1}">
                        <asvg:svgBlip xmlns:asvg="http://schemas.microsoft.com/office/drawing/2016/SVG/main" xmlns="" r:embed="rId6"/>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GB" dirty="0"/>
                </a:p>
              </p:txBody>
            </p:sp>
            <p:sp>
              <p:nvSpPr>
                <p:cNvPr id="16" name="Rectangle: Rounded Corners 15">
                  <a:extLst>
                    <a:ext uri="{FF2B5EF4-FFF2-40B4-BE49-F238E27FC236}">
                      <a16:creationId xmlns:a16="http://schemas.microsoft.com/office/drawing/2014/main" id="{A72A7D63-4DF5-528F-56AC-073F40147220}"/>
                    </a:ext>
                  </a:extLst>
                </p:cNvPr>
                <p:cNvSpPr/>
                <p:nvPr/>
              </p:nvSpPr>
              <p:spPr>
                <a:xfrm>
                  <a:off x="946644" y="3942973"/>
                  <a:ext cx="5794397" cy="69660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9" name="Rectangle: Rounded Corners 18">
                  <a:extLst>
                    <a:ext uri="{FF2B5EF4-FFF2-40B4-BE49-F238E27FC236}">
                      <a16:creationId xmlns:a16="http://schemas.microsoft.com/office/drawing/2014/main" id="{B727B622-F5A4-CD58-2EFE-82C8CF05B732}"/>
                    </a:ext>
                  </a:extLst>
                </p:cNvPr>
                <p:cNvSpPr/>
                <p:nvPr/>
              </p:nvSpPr>
              <p:spPr>
                <a:xfrm>
                  <a:off x="946644" y="4813729"/>
                  <a:ext cx="5794397" cy="69660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1" name="Freeform: Shape 20">
                  <a:extLst>
                    <a:ext uri="{FF2B5EF4-FFF2-40B4-BE49-F238E27FC236}">
                      <a16:creationId xmlns:a16="http://schemas.microsoft.com/office/drawing/2014/main" id="{960D0992-72AC-8BF1-BD99-66A53879EA62}"/>
                    </a:ext>
                  </a:extLst>
                </p:cNvPr>
                <p:cNvSpPr/>
                <p:nvPr/>
              </p:nvSpPr>
              <p:spPr>
                <a:xfrm>
                  <a:off x="1644964" y="5660474"/>
                  <a:ext cx="4989818" cy="696604"/>
                </a:xfrm>
                <a:custGeom>
                  <a:avLst/>
                  <a:gdLst>
                    <a:gd name="connsiteX0" fmla="*/ 0 w 4989818"/>
                    <a:gd name="connsiteY0" fmla="*/ 0 h 696604"/>
                    <a:gd name="connsiteX1" fmla="*/ 4989818 w 4989818"/>
                    <a:gd name="connsiteY1" fmla="*/ 0 h 696604"/>
                    <a:gd name="connsiteX2" fmla="*/ 4989818 w 4989818"/>
                    <a:gd name="connsiteY2" fmla="*/ 696604 h 696604"/>
                    <a:gd name="connsiteX3" fmla="*/ 0 w 4989818"/>
                    <a:gd name="connsiteY3" fmla="*/ 696604 h 696604"/>
                    <a:gd name="connsiteX4" fmla="*/ 0 w 4989818"/>
                    <a:gd name="connsiteY4" fmla="*/ 0 h 69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818" h="696604">
                      <a:moveTo>
                        <a:pt x="0" y="0"/>
                      </a:moveTo>
                      <a:lnTo>
                        <a:pt x="4989818" y="0"/>
                      </a:lnTo>
                      <a:lnTo>
                        <a:pt x="4989818" y="696604"/>
                      </a:lnTo>
                      <a:lnTo>
                        <a:pt x="0" y="6966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724" tIns="73724" rIns="73724" bIns="73724"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Arial" panose="020B0604020202020204" pitchFamily="34" charset="0"/>
                      <a:cs typeface="Arial" panose="020B0604020202020204" pitchFamily="34" charset="0"/>
                    </a:rPr>
                    <a:t>Irrational Anxiety – Step by step graded exposure	</a:t>
                  </a:r>
                </a:p>
              </p:txBody>
            </p:sp>
            <p:sp>
              <p:nvSpPr>
                <p:cNvPr id="12" name="Freeform: Shape 11">
                  <a:extLst>
                    <a:ext uri="{FF2B5EF4-FFF2-40B4-BE49-F238E27FC236}">
                      <a16:creationId xmlns:a16="http://schemas.microsoft.com/office/drawing/2014/main" id="{D6979F22-42C7-83CB-E407-B3C47AF1CDE1}"/>
                    </a:ext>
                  </a:extLst>
                </p:cNvPr>
                <p:cNvSpPr/>
                <p:nvPr/>
              </p:nvSpPr>
              <p:spPr>
                <a:xfrm>
                  <a:off x="1644963" y="3116572"/>
                  <a:ext cx="4989818" cy="696604"/>
                </a:xfrm>
                <a:custGeom>
                  <a:avLst/>
                  <a:gdLst>
                    <a:gd name="connsiteX0" fmla="*/ 0 w 4989818"/>
                    <a:gd name="connsiteY0" fmla="*/ 0 h 696604"/>
                    <a:gd name="connsiteX1" fmla="*/ 4989818 w 4989818"/>
                    <a:gd name="connsiteY1" fmla="*/ 0 h 696604"/>
                    <a:gd name="connsiteX2" fmla="*/ 4989818 w 4989818"/>
                    <a:gd name="connsiteY2" fmla="*/ 696604 h 696604"/>
                    <a:gd name="connsiteX3" fmla="*/ 0 w 4989818"/>
                    <a:gd name="connsiteY3" fmla="*/ 696604 h 696604"/>
                    <a:gd name="connsiteX4" fmla="*/ 0 w 4989818"/>
                    <a:gd name="connsiteY4" fmla="*/ 0 h 69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818" h="696604">
                      <a:moveTo>
                        <a:pt x="0" y="0"/>
                      </a:moveTo>
                      <a:lnTo>
                        <a:pt x="4989818" y="0"/>
                      </a:lnTo>
                      <a:lnTo>
                        <a:pt x="4989818" y="696604"/>
                      </a:lnTo>
                      <a:lnTo>
                        <a:pt x="0" y="6966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724" tIns="73724" rIns="73724" bIns="73724"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Arial" panose="020B0604020202020204" pitchFamily="34" charset="0"/>
                      <a:cs typeface="Arial" panose="020B0604020202020204" pitchFamily="34" charset="0"/>
                    </a:rPr>
                    <a:t>Understanding and communicating </a:t>
                  </a:r>
                  <a:r>
                    <a:rPr lang="en-GB" sz="2000" dirty="0">
                      <a:latin typeface="Arial" panose="020B0604020202020204" pitchFamily="34" charset="0"/>
                      <a:cs typeface="Arial" panose="020B0604020202020204" pitchFamily="34" charset="0"/>
                    </a:rPr>
                    <a:t>emotions incl. Anxiety</a:t>
                  </a:r>
                  <a:endParaRPr lang="en-US" sz="2000" kern="1200" dirty="0">
                    <a:latin typeface="Arial" panose="020B0604020202020204" pitchFamily="34" charset="0"/>
                    <a:cs typeface="Arial" panose="020B0604020202020204" pitchFamily="34" charset="0"/>
                  </a:endParaRPr>
                </a:p>
              </p:txBody>
            </p:sp>
            <p:sp>
              <p:nvSpPr>
                <p:cNvPr id="15" name="Freeform: Shape 14">
                  <a:extLst>
                    <a:ext uri="{FF2B5EF4-FFF2-40B4-BE49-F238E27FC236}">
                      <a16:creationId xmlns:a16="http://schemas.microsoft.com/office/drawing/2014/main" id="{06B4DD90-02B2-020A-27BD-3F023FBBCE01}"/>
                    </a:ext>
                  </a:extLst>
                </p:cNvPr>
                <p:cNvSpPr/>
                <p:nvPr/>
              </p:nvSpPr>
              <p:spPr>
                <a:xfrm>
                  <a:off x="1644962" y="4001597"/>
                  <a:ext cx="4989818" cy="696604"/>
                </a:xfrm>
                <a:custGeom>
                  <a:avLst/>
                  <a:gdLst>
                    <a:gd name="connsiteX0" fmla="*/ 0 w 4989818"/>
                    <a:gd name="connsiteY0" fmla="*/ 0 h 696604"/>
                    <a:gd name="connsiteX1" fmla="*/ 4989818 w 4989818"/>
                    <a:gd name="connsiteY1" fmla="*/ 0 h 696604"/>
                    <a:gd name="connsiteX2" fmla="*/ 4989818 w 4989818"/>
                    <a:gd name="connsiteY2" fmla="*/ 696604 h 696604"/>
                    <a:gd name="connsiteX3" fmla="*/ 0 w 4989818"/>
                    <a:gd name="connsiteY3" fmla="*/ 696604 h 696604"/>
                    <a:gd name="connsiteX4" fmla="*/ 0 w 4989818"/>
                    <a:gd name="connsiteY4" fmla="*/ 0 h 69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818" h="696604">
                      <a:moveTo>
                        <a:pt x="0" y="0"/>
                      </a:moveTo>
                      <a:lnTo>
                        <a:pt x="4989818" y="0"/>
                      </a:lnTo>
                      <a:lnTo>
                        <a:pt x="4989818" y="696604"/>
                      </a:lnTo>
                      <a:lnTo>
                        <a:pt x="0" y="6966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724" tIns="73724" rIns="73724" bIns="73724"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Arial" panose="020B0604020202020204" pitchFamily="34" charset="0"/>
                      <a:cs typeface="Arial" panose="020B0604020202020204" pitchFamily="34" charset="0"/>
                    </a:rPr>
                    <a:t>Autism specific strategies that align with their diagnosis</a:t>
                  </a:r>
                </a:p>
              </p:txBody>
            </p:sp>
            <p:sp>
              <p:nvSpPr>
                <p:cNvPr id="18" name="Freeform: Shape 17">
                  <a:extLst>
                    <a:ext uri="{FF2B5EF4-FFF2-40B4-BE49-F238E27FC236}">
                      <a16:creationId xmlns:a16="http://schemas.microsoft.com/office/drawing/2014/main" id="{E26F3BAC-1E7E-9581-745D-683BA16F70D1}"/>
                    </a:ext>
                  </a:extLst>
                </p:cNvPr>
                <p:cNvSpPr/>
                <p:nvPr/>
              </p:nvSpPr>
              <p:spPr>
                <a:xfrm>
                  <a:off x="1644963" y="4800926"/>
                  <a:ext cx="4989818" cy="696604"/>
                </a:xfrm>
                <a:custGeom>
                  <a:avLst/>
                  <a:gdLst>
                    <a:gd name="connsiteX0" fmla="*/ 0 w 4989818"/>
                    <a:gd name="connsiteY0" fmla="*/ 0 h 696604"/>
                    <a:gd name="connsiteX1" fmla="*/ 4989818 w 4989818"/>
                    <a:gd name="connsiteY1" fmla="*/ 0 h 696604"/>
                    <a:gd name="connsiteX2" fmla="*/ 4989818 w 4989818"/>
                    <a:gd name="connsiteY2" fmla="*/ 696604 h 696604"/>
                    <a:gd name="connsiteX3" fmla="*/ 0 w 4989818"/>
                    <a:gd name="connsiteY3" fmla="*/ 696604 h 696604"/>
                    <a:gd name="connsiteX4" fmla="*/ 0 w 4989818"/>
                    <a:gd name="connsiteY4" fmla="*/ 0 h 69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818" h="696604">
                      <a:moveTo>
                        <a:pt x="0" y="0"/>
                      </a:moveTo>
                      <a:lnTo>
                        <a:pt x="4989818" y="0"/>
                      </a:lnTo>
                      <a:lnTo>
                        <a:pt x="4989818" y="696604"/>
                      </a:lnTo>
                      <a:lnTo>
                        <a:pt x="0" y="6966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724" tIns="73724" rIns="73724" bIns="73724" numCol="1" spcCol="1270" anchor="ctr" anchorCtr="0">
                  <a:noAutofit/>
                </a:bodyPr>
                <a:lstStyle/>
                <a:p>
                  <a:pPr marL="0" lvl="0" indent="0" algn="l" defTabSz="889000">
                    <a:lnSpc>
                      <a:spcPct val="100000"/>
                    </a:lnSpc>
                    <a:spcBef>
                      <a:spcPct val="0"/>
                    </a:spcBef>
                    <a:spcAft>
                      <a:spcPct val="35000"/>
                    </a:spcAft>
                    <a:buNone/>
                  </a:pPr>
                  <a:r>
                    <a:rPr lang="en-US" sz="2000" dirty="0">
                      <a:latin typeface="Arial" panose="020B0604020202020204" pitchFamily="34" charset="0"/>
                      <a:cs typeface="Arial" panose="020B0604020202020204" pitchFamily="34" charset="0"/>
                    </a:rPr>
                    <a:t>Energy accounting</a:t>
                  </a:r>
                  <a:endParaRPr lang="en-US" sz="2000" kern="1200" dirty="0">
                    <a:latin typeface="Arial" panose="020B0604020202020204" pitchFamily="34" charset="0"/>
                    <a:cs typeface="Arial" panose="020B0604020202020204" pitchFamily="34" charset="0"/>
                  </a:endParaRPr>
                </a:p>
              </p:txBody>
            </p:sp>
          </p:grpSp>
          <p:sp>
            <p:nvSpPr>
              <p:cNvPr id="5" name="Rectangle: Rounded Corners 4">
                <a:extLst>
                  <a:ext uri="{FF2B5EF4-FFF2-40B4-BE49-F238E27FC236}">
                    <a16:creationId xmlns:a16="http://schemas.microsoft.com/office/drawing/2014/main" id="{6CC101D9-6CF2-30EF-CFBE-6BBCFD6C76DB}"/>
                  </a:ext>
                </a:extLst>
              </p:cNvPr>
              <p:cNvSpPr/>
              <p:nvPr/>
            </p:nvSpPr>
            <p:spPr>
              <a:xfrm>
                <a:off x="1337513" y="1952705"/>
                <a:ext cx="7217039" cy="77590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9" name="Rectangle 8" descr="Airplane with solid fill">
                <a:extLst>
                  <a:ext uri="{FF2B5EF4-FFF2-40B4-BE49-F238E27FC236}">
                    <a16:creationId xmlns:a16="http://schemas.microsoft.com/office/drawing/2014/main" id="{76629F5A-63F4-BA4A-9EB9-849CB321A2E4}"/>
                  </a:ext>
                </a:extLst>
              </p:cNvPr>
              <p:cNvSpPr/>
              <p:nvPr/>
            </p:nvSpPr>
            <p:spPr>
              <a:xfrm>
                <a:off x="1617351" y="2127285"/>
                <a:ext cx="477199" cy="426747"/>
              </a:xfrm>
              <a:prstGeom prst="rect">
                <a:avLst/>
              </a:prstGeom>
              <a:blipFill>
                <a:blip r:embed="rId7">
                  <a:extLst>
                    <a:ext uri="{96DAC541-7B7A-43D3-8B79-37D633B846F1}">
                      <asvg:svgBlip xmlns:asvg="http://schemas.microsoft.com/office/drawing/2016/SVG/main" xmlns=""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GB" dirty="0"/>
              </a:p>
            </p:txBody>
          </p:sp>
        </p:grpSp>
        <p:sp>
          <p:nvSpPr>
            <p:cNvPr id="8" name="Freeform: Shape 7">
              <a:extLst>
                <a:ext uri="{FF2B5EF4-FFF2-40B4-BE49-F238E27FC236}">
                  <a16:creationId xmlns:a16="http://schemas.microsoft.com/office/drawing/2014/main" id="{94A6E5BD-F476-6065-AA78-33561CD670A9}"/>
                </a:ext>
              </a:extLst>
            </p:cNvPr>
            <p:cNvSpPr/>
            <p:nvPr/>
          </p:nvSpPr>
          <p:spPr>
            <a:xfrm>
              <a:off x="2483679" y="3305142"/>
              <a:ext cx="6214920" cy="775904"/>
            </a:xfrm>
            <a:custGeom>
              <a:avLst/>
              <a:gdLst>
                <a:gd name="connsiteX0" fmla="*/ 0 w 4989818"/>
                <a:gd name="connsiteY0" fmla="*/ 0 h 696604"/>
                <a:gd name="connsiteX1" fmla="*/ 4989818 w 4989818"/>
                <a:gd name="connsiteY1" fmla="*/ 0 h 696604"/>
                <a:gd name="connsiteX2" fmla="*/ 4989818 w 4989818"/>
                <a:gd name="connsiteY2" fmla="*/ 696604 h 696604"/>
                <a:gd name="connsiteX3" fmla="*/ 0 w 4989818"/>
                <a:gd name="connsiteY3" fmla="*/ 696604 h 696604"/>
                <a:gd name="connsiteX4" fmla="*/ 0 w 4989818"/>
                <a:gd name="connsiteY4" fmla="*/ 0 h 69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818" h="696604">
                  <a:moveTo>
                    <a:pt x="0" y="0"/>
                  </a:moveTo>
                  <a:lnTo>
                    <a:pt x="4989818" y="0"/>
                  </a:lnTo>
                  <a:lnTo>
                    <a:pt x="4989818" y="696604"/>
                  </a:lnTo>
                  <a:lnTo>
                    <a:pt x="0" y="6966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724" tIns="73724" rIns="73724" bIns="73724"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Arial" panose="020B0604020202020204" pitchFamily="34" charset="0"/>
                  <a:cs typeface="Arial" panose="020B0604020202020204" pitchFamily="34" charset="0"/>
                </a:rPr>
                <a:t>Taking care of yourself</a:t>
              </a:r>
              <a:endParaRPr lang="en-US" sz="2000" kern="1200" dirty="0">
                <a:latin typeface="Arial" panose="020B0604020202020204" pitchFamily="34" charset="0"/>
                <a:cs typeface="Arial" panose="020B0604020202020204" pitchFamily="34" charset="0"/>
              </a:endParaRPr>
            </a:p>
          </p:txBody>
        </p:sp>
      </p:grpSp>
      <p:sp>
        <p:nvSpPr>
          <p:cNvPr id="25" name="Rectangle 24" descr="Upstairs with solid fill">
            <a:extLst>
              <a:ext uri="{FF2B5EF4-FFF2-40B4-BE49-F238E27FC236}">
                <a16:creationId xmlns:a16="http://schemas.microsoft.com/office/drawing/2014/main" id="{AD837BF9-D579-7270-DF1B-D8483DAA777D}"/>
              </a:ext>
            </a:extLst>
          </p:cNvPr>
          <p:cNvSpPr/>
          <p:nvPr/>
        </p:nvSpPr>
        <p:spPr>
          <a:xfrm>
            <a:off x="1829189" y="6140409"/>
            <a:ext cx="428123" cy="368829"/>
          </a:xfrm>
          <a:prstGeom prst="rect">
            <a:avLst/>
          </a:prstGeom>
          <a:blipFill>
            <a:blip r:embed="rId9">
              <a:extLst>
                <a:ext uri="{96DAC541-7B7A-43D3-8B79-37D633B846F1}">
                  <asvg:svgBlip xmlns:asvg="http://schemas.microsoft.com/office/drawing/2016/SVG/main" xmlns="" r:embed="rId10"/>
                </a:ext>
              </a:extLst>
            </a:blip>
            <a:stretch>
              <a:fillRect/>
            </a:stretch>
          </a:blipFill>
        </p:spPr>
        <p:style>
          <a:lnRef idx="2">
            <a:schemeClr val="lt1">
              <a:alpha val="0"/>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a:lstStyle/>
          <a:p>
            <a:endParaRPr lang="en-GB" dirty="0"/>
          </a:p>
        </p:txBody>
      </p:sp>
      <p:sp>
        <p:nvSpPr>
          <p:cNvPr id="26" name="Freeform: Shape 25">
            <a:extLst>
              <a:ext uri="{FF2B5EF4-FFF2-40B4-BE49-F238E27FC236}">
                <a16:creationId xmlns:a16="http://schemas.microsoft.com/office/drawing/2014/main" id="{FCF01F4C-368A-C24F-6B1F-39B39445552B}"/>
              </a:ext>
            </a:extLst>
          </p:cNvPr>
          <p:cNvSpPr/>
          <p:nvPr/>
        </p:nvSpPr>
        <p:spPr>
          <a:xfrm>
            <a:off x="2374045" y="2661313"/>
            <a:ext cx="5575772" cy="670599"/>
          </a:xfrm>
          <a:custGeom>
            <a:avLst/>
            <a:gdLst>
              <a:gd name="connsiteX0" fmla="*/ 0 w 4989818"/>
              <a:gd name="connsiteY0" fmla="*/ 0 h 696604"/>
              <a:gd name="connsiteX1" fmla="*/ 4989818 w 4989818"/>
              <a:gd name="connsiteY1" fmla="*/ 0 h 696604"/>
              <a:gd name="connsiteX2" fmla="*/ 4989818 w 4989818"/>
              <a:gd name="connsiteY2" fmla="*/ 696604 h 696604"/>
              <a:gd name="connsiteX3" fmla="*/ 0 w 4989818"/>
              <a:gd name="connsiteY3" fmla="*/ 696604 h 696604"/>
              <a:gd name="connsiteX4" fmla="*/ 0 w 4989818"/>
              <a:gd name="connsiteY4" fmla="*/ 0 h 69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818" h="696604">
                <a:moveTo>
                  <a:pt x="0" y="0"/>
                </a:moveTo>
                <a:lnTo>
                  <a:pt x="4989818" y="0"/>
                </a:lnTo>
                <a:lnTo>
                  <a:pt x="4989818" y="696604"/>
                </a:lnTo>
                <a:lnTo>
                  <a:pt x="0" y="6966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724" tIns="73724" rIns="73724" bIns="73724" numCol="1" spcCol="1270" anchor="ctr" anchorCtr="0">
            <a:noAutofit/>
          </a:bodyPr>
          <a:lstStyle/>
          <a:p>
            <a:pPr marL="0" lvl="0" indent="0" algn="l" defTabSz="889000">
              <a:lnSpc>
                <a:spcPct val="100000"/>
              </a:lnSpc>
              <a:spcBef>
                <a:spcPct val="0"/>
              </a:spcBef>
              <a:spcAft>
                <a:spcPct val="35000"/>
              </a:spcAft>
              <a:buNone/>
            </a:pPr>
            <a:r>
              <a:rPr lang="en-US" sz="2000" dirty="0">
                <a:latin typeface="Arial" panose="020B0604020202020204" pitchFamily="34" charset="0"/>
                <a:cs typeface="Arial" panose="020B0604020202020204" pitchFamily="34" charset="0"/>
              </a:rPr>
              <a:t>Supporting rational anxiety</a:t>
            </a:r>
            <a:endParaRPr lang="en-US" sz="2000" kern="1200" dirty="0">
              <a:latin typeface="Arial" panose="020B0604020202020204" pitchFamily="34" charset="0"/>
              <a:cs typeface="Arial" panose="020B0604020202020204" pitchFamily="34" charset="0"/>
            </a:endParaRPr>
          </a:p>
        </p:txBody>
      </p:sp>
      <p:sp>
        <p:nvSpPr>
          <p:cNvPr id="27" name="Rectangle 26" descr="Alarm clock with solid fill">
            <a:extLst>
              <a:ext uri="{FF2B5EF4-FFF2-40B4-BE49-F238E27FC236}">
                <a16:creationId xmlns:a16="http://schemas.microsoft.com/office/drawing/2014/main" id="{B3F9704A-3741-B49E-A1AC-45D2E36C41D3}"/>
              </a:ext>
            </a:extLst>
          </p:cNvPr>
          <p:cNvSpPr/>
          <p:nvPr/>
        </p:nvSpPr>
        <p:spPr>
          <a:xfrm>
            <a:off x="1829188" y="4471191"/>
            <a:ext cx="428123" cy="368829"/>
          </a:xfrm>
          <a:prstGeom prst="rect">
            <a:avLst/>
          </a:prstGeom>
          <a:blipFill>
            <a:blip r:embed="rId11">
              <a:extLst>
                <a:ext uri="{96DAC541-7B7A-43D3-8B79-37D633B846F1}">
                  <asvg:svgBlip xmlns:asvg="http://schemas.microsoft.com/office/drawing/2016/SVG/main" xmlns="" r:embed="rId12"/>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GB" dirty="0"/>
          </a:p>
        </p:txBody>
      </p:sp>
      <p:sp>
        <p:nvSpPr>
          <p:cNvPr id="28" name="Rectangle 27" descr="Empty battery with solid fill">
            <a:extLst>
              <a:ext uri="{FF2B5EF4-FFF2-40B4-BE49-F238E27FC236}">
                <a16:creationId xmlns:a16="http://schemas.microsoft.com/office/drawing/2014/main" id="{209FF48D-CB35-2171-2C3B-E9E3DD87A17D}"/>
              </a:ext>
            </a:extLst>
          </p:cNvPr>
          <p:cNvSpPr/>
          <p:nvPr/>
        </p:nvSpPr>
        <p:spPr>
          <a:xfrm>
            <a:off x="1827182" y="5309441"/>
            <a:ext cx="428123" cy="368829"/>
          </a:xfrm>
          <a:prstGeom prst="rect">
            <a:avLst/>
          </a:prstGeom>
          <a:blipFill>
            <a:blip r:embed="rId13">
              <a:extLst>
                <a:ext uri="{96DAC541-7B7A-43D3-8B79-37D633B846F1}">
                  <asvg:svgBlip xmlns:asvg="http://schemas.microsoft.com/office/drawing/2016/SVG/main" xmlns="" r:embed="rId14"/>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GB" dirty="0"/>
          </a:p>
        </p:txBody>
      </p:sp>
    </p:spTree>
    <p:extLst>
      <p:ext uri="{BB962C8B-B14F-4D97-AF65-F5344CB8AC3E}">
        <p14:creationId xmlns:p14="http://schemas.microsoft.com/office/powerpoint/2010/main" val="2309633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0DA5F-5F7D-17C9-B977-F9D40B085433}"/>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8FC417D6-A619-2B81-8886-EB2F9F049F50}"/>
              </a:ext>
            </a:extLst>
          </p:cNvPr>
          <p:cNvPicPr>
            <a:picLocks noChangeAspect="1"/>
          </p:cNvPicPr>
          <p:nvPr/>
        </p:nvPicPr>
        <p:blipFill>
          <a:blip r:embed="rId2"/>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2D69F5CA-9E99-F15D-16FD-A9151308A749}"/>
              </a:ext>
            </a:extLst>
          </p:cNvPr>
          <p:cNvSpPr txBox="1"/>
          <p:nvPr/>
        </p:nvSpPr>
        <p:spPr>
          <a:xfrm>
            <a:off x="503924" y="736945"/>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Taking care of yourself!</a:t>
            </a:r>
          </a:p>
        </p:txBody>
      </p:sp>
      <p:pic>
        <p:nvPicPr>
          <p:cNvPr id="8194" name="Picture 2" descr="oxygen-mask - Complex care at home for children">
            <a:extLst>
              <a:ext uri="{FF2B5EF4-FFF2-40B4-BE49-F238E27FC236}">
                <a16:creationId xmlns:a16="http://schemas.microsoft.com/office/drawing/2014/main" id="{5EFB041F-81FC-6D93-8DEA-5D281FC61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145" y="391078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512CC8-0539-A6D8-E78A-DAE78C1AE3A2}"/>
              </a:ext>
            </a:extLst>
          </p:cNvPr>
          <p:cNvSpPr txBox="1"/>
          <p:nvPr/>
        </p:nvSpPr>
        <p:spPr>
          <a:xfrm>
            <a:off x="477361" y="1679865"/>
            <a:ext cx="3722695" cy="2298065"/>
          </a:xfrm>
          <a:prstGeom prst="rect">
            <a:avLst/>
          </a:prstGeom>
          <a:noFill/>
        </p:spPr>
        <p:txBody>
          <a:bodyPr wrap="square">
            <a:spAutoFit/>
          </a:bodyPr>
          <a:lstStyle/>
          <a:p>
            <a:pPr lvl="0">
              <a:lnSpc>
                <a:spcPct val="115000"/>
              </a:lnSpc>
            </a:pPr>
            <a:r>
              <a:rPr lang="en-GB" sz="1800" dirty="0">
                <a:effectLst/>
                <a:latin typeface="Arial" panose="020B0604020202020204" pitchFamily="34" charset="0"/>
                <a:ea typeface="Calibri" panose="020F0502020204030204" pitchFamily="34" charset="0"/>
              </a:rPr>
              <a:t>In emergency situations, parents are told to help themselves before helping their child</a:t>
            </a:r>
          </a:p>
          <a:p>
            <a:pPr marL="342900" indent="-342900">
              <a:lnSpc>
                <a:spcPct val="115000"/>
              </a:lnSpc>
              <a:buFont typeface="Arial" panose="020B0604020202020204" pitchFamily="34" charset="0"/>
              <a:buChar char="•"/>
            </a:pPr>
            <a:r>
              <a:rPr lang="en-GB" sz="1400" dirty="0">
                <a:effectLst/>
                <a:latin typeface="Arial" panose="020B0604020202020204" pitchFamily="34" charset="0"/>
                <a:ea typeface="Calibri" panose="020F0502020204030204" pitchFamily="34" charset="0"/>
              </a:rPr>
              <a:t>Emotional emergencies work in the same way</a:t>
            </a:r>
          </a:p>
          <a:p>
            <a:pPr marL="342900" indent="-342900">
              <a:lnSpc>
                <a:spcPct val="115000"/>
              </a:lnSpc>
              <a:buFont typeface="Arial" panose="020B0604020202020204" pitchFamily="34" charset="0"/>
              <a:buChar char="•"/>
            </a:pPr>
            <a:r>
              <a:rPr lang="en-GB" sz="1400" dirty="0">
                <a:effectLst/>
                <a:latin typeface="Arial" panose="020B0604020202020204" pitchFamily="34" charset="0"/>
                <a:ea typeface="Calibri" panose="020F0502020204030204" pitchFamily="34" charset="0"/>
              </a:rPr>
              <a:t>Looking after yourself will enable you to continue supporting your child</a:t>
            </a:r>
          </a:p>
          <a:p>
            <a:pPr>
              <a:lnSpc>
                <a:spcPct val="115000"/>
              </a:lnSpc>
            </a:pPr>
            <a:endParaRPr lang="en-GB" sz="1600" dirty="0">
              <a:effectLst/>
              <a:latin typeface="Arial" panose="020B0604020202020204" pitchFamily="34" charset="0"/>
              <a:ea typeface="Calibri" panose="020F0502020204030204" pitchFamily="34" charset="0"/>
            </a:endParaRPr>
          </a:p>
        </p:txBody>
      </p:sp>
      <p:pic>
        <p:nvPicPr>
          <p:cNvPr id="9" name="Picture 8">
            <a:extLst>
              <a:ext uri="{FF2B5EF4-FFF2-40B4-BE49-F238E27FC236}">
                <a16:creationId xmlns:a16="http://schemas.microsoft.com/office/drawing/2014/main" id="{7F62770E-15FB-28AB-AAF7-2A373F30B89A}"/>
              </a:ext>
            </a:extLst>
          </p:cNvPr>
          <p:cNvPicPr>
            <a:picLocks noChangeAspect="1"/>
          </p:cNvPicPr>
          <p:nvPr/>
        </p:nvPicPr>
        <p:blipFill>
          <a:blip r:embed="rId4"/>
          <a:stretch>
            <a:fillRect/>
          </a:stretch>
        </p:blipFill>
        <p:spPr>
          <a:xfrm>
            <a:off x="4256735" y="3028908"/>
            <a:ext cx="5171904" cy="3807096"/>
          </a:xfrm>
          <a:prstGeom prst="rect">
            <a:avLst/>
          </a:prstGeom>
        </p:spPr>
      </p:pic>
      <p:sp>
        <p:nvSpPr>
          <p:cNvPr id="11" name="TextBox 10">
            <a:extLst>
              <a:ext uri="{FF2B5EF4-FFF2-40B4-BE49-F238E27FC236}">
                <a16:creationId xmlns:a16="http://schemas.microsoft.com/office/drawing/2014/main" id="{535B0777-58CC-84D1-C9C3-0A47B503FF2D}"/>
              </a:ext>
            </a:extLst>
          </p:cNvPr>
          <p:cNvSpPr txBox="1"/>
          <p:nvPr/>
        </p:nvSpPr>
        <p:spPr>
          <a:xfrm>
            <a:off x="4918135" y="1456656"/>
            <a:ext cx="4193967" cy="1375761"/>
          </a:xfrm>
          <a:prstGeom prst="rect">
            <a:avLst/>
          </a:prstGeom>
          <a:noFill/>
        </p:spPr>
        <p:txBody>
          <a:bodyPr wrap="square">
            <a:spAutoFit/>
          </a:bodyPr>
          <a:lstStyle/>
          <a:p>
            <a:pPr>
              <a:lnSpc>
                <a:spcPct val="115000"/>
              </a:lnSpc>
            </a:pPr>
            <a:r>
              <a:rPr lang="en-GB" dirty="0">
                <a:latin typeface="Arial" panose="020B0604020202020204" pitchFamily="34" charset="0"/>
                <a:cs typeface="Arial" panose="020B0604020202020204" pitchFamily="34" charset="0"/>
              </a:rPr>
              <a:t>Find ways to relax and de-stress yourself:</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It will help you to clear your mind</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Think creatively</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Make it easier to manage difficult situations</a:t>
            </a:r>
          </a:p>
        </p:txBody>
      </p:sp>
      <p:pic>
        <p:nvPicPr>
          <p:cNvPr id="8196" name="Picture 4" descr="Have you heard about the NHS talking therapies for anxiety and depression?  – Heathcote Street Surgery">
            <a:extLst>
              <a:ext uri="{FF2B5EF4-FFF2-40B4-BE49-F238E27FC236}">
                <a16:creationId xmlns:a16="http://schemas.microsoft.com/office/drawing/2014/main" id="{E94ACBDA-56FF-3A3E-226B-746196A487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03" t="21480" r="8558" b="14452"/>
          <a:stretch/>
        </p:blipFill>
        <p:spPr bwMode="auto">
          <a:xfrm>
            <a:off x="172480" y="5986770"/>
            <a:ext cx="1668138" cy="84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2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5BDD5-CB5A-4C3E-6C1C-EDB1E06262B5}"/>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F4CE7011-6356-914F-D1A1-87B813D79E64}"/>
              </a:ext>
            </a:extLst>
          </p:cNvPr>
          <p:cNvPicPr>
            <a:picLocks noChangeAspect="1"/>
          </p:cNvPicPr>
          <p:nvPr/>
        </p:nvPicPr>
        <p:blipFill>
          <a:blip r:embed="rId2"/>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60C21696-0393-97E7-B9C0-FC4284A3134D}"/>
              </a:ext>
            </a:extLst>
          </p:cNvPr>
          <p:cNvSpPr txBox="1"/>
          <p:nvPr/>
        </p:nvSpPr>
        <p:spPr>
          <a:xfrm>
            <a:off x="503924" y="736945"/>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Supporting with rational Anxiety</a:t>
            </a:r>
          </a:p>
        </p:txBody>
      </p:sp>
      <p:pic>
        <p:nvPicPr>
          <p:cNvPr id="3074" name="Picture 2" descr="Spectrum Gaming">
            <a:extLst>
              <a:ext uri="{FF2B5EF4-FFF2-40B4-BE49-F238E27FC236}">
                <a16:creationId xmlns:a16="http://schemas.microsoft.com/office/drawing/2014/main" id="{9316E7F1-1661-E103-184B-345B1D253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944" y="5689600"/>
            <a:ext cx="2102966" cy="11667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423C87-A7B9-B69F-EB55-4B9F069DCF56}"/>
              </a:ext>
            </a:extLst>
          </p:cNvPr>
          <p:cNvSpPr txBox="1"/>
          <p:nvPr/>
        </p:nvSpPr>
        <p:spPr>
          <a:xfrm>
            <a:off x="503924" y="1709005"/>
            <a:ext cx="6252476" cy="4843505"/>
          </a:xfrm>
          <a:prstGeom prst="rect">
            <a:avLst/>
          </a:prstGeom>
          <a:noFill/>
        </p:spPr>
        <p:txBody>
          <a:bodyPr wrap="square">
            <a:spAutoFit/>
          </a:bodyPr>
          <a:lstStyle/>
          <a:p>
            <a:pPr lvl="0">
              <a:lnSpc>
                <a:spcPct val="115000"/>
              </a:lnSpc>
            </a:pPr>
            <a:r>
              <a:rPr lang="en-GB" dirty="0">
                <a:latin typeface="Arial" panose="020B0604020202020204" pitchFamily="34" charset="0"/>
                <a:ea typeface="Calibri" panose="020F0502020204030204" pitchFamily="34" charset="0"/>
              </a:rPr>
              <a:t>Rational Anxieties are often linked to their Autism, their social communication needs, their sensory needs etc.  </a:t>
            </a:r>
          </a:p>
          <a:p>
            <a:pPr lvl="0">
              <a:lnSpc>
                <a:spcPct val="115000"/>
              </a:lnSpc>
            </a:pPr>
            <a:r>
              <a:rPr lang="en-GB" dirty="0">
                <a:latin typeface="Arial" panose="020B0604020202020204" pitchFamily="34" charset="0"/>
                <a:ea typeface="Calibri" panose="020F0502020204030204" pitchFamily="34" charset="0"/>
              </a:rPr>
              <a:t>	</a:t>
            </a:r>
          </a:p>
          <a:p>
            <a:pPr lvl="0">
              <a:lnSpc>
                <a:spcPct val="115000"/>
              </a:lnSpc>
            </a:pPr>
            <a:r>
              <a:rPr lang="en-GB" dirty="0">
                <a:latin typeface="Arial" panose="020B0604020202020204" pitchFamily="34" charset="0"/>
                <a:ea typeface="Calibri" panose="020F0502020204030204" pitchFamily="34" charset="0"/>
              </a:rPr>
              <a:t>If your autistic child has sensory needs and they are very sensitive to loud noises, no amount of willpower or traditional CBT therapy is going to make them less sensitive to noise.</a:t>
            </a:r>
          </a:p>
          <a:p>
            <a:pPr lvl="0">
              <a:lnSpc>
                <a:spcPct val="115000"/>
              </a:lnSpc>
            </a:pPr>
            <a:endParaRPr lang="en-GB" dirty="0">
              <a:latin typeface="Arial" panose="020B0604020202020204" pitchFamily="34" charset="0"/>
              <a:ea typeface="Calibri" panose="020F0502020204030204" pitchFamily="34" charset="0"/>
            </a:endParaRPr>
          </a:p>
          <a:p>
            <a:pPr lvl="0">
              <a:lnSpc>
                <a:spcPct val="115000"/>
              </a:lnSpc>
            </a:pPr>
            <a:r>
              <a:rPr lang="en-GB" dirty="0">
                <a:latin typeface="Arial" panose="020B0604020202020204" pitchFamily="34" charset="0"/>
                <a:ea typeface="Calibri" panose="020F0502020204030204" pitchFamily="34" charset="0"/>
              </a:rPr>
              <a:t>As a therapist, if I was to work with someone on trying to exposure them to this noise to get them more used it to all I would be doing is reinforcing that something is wrong with them, when this is part of their autism diagnosis. </a:t>
            </a:r>
          </a:p>
          <a:p>
            <a:pPr lvl="0">
              <a:lnSpc>
                <a:spcPct val="115000"/>
              </a:lnSpc>
            </a:pPr>
            <a:endParaRPr lang="en-GB" dirty="0">
              <a:latin typeface="Arial" panose="020B0604020202020204" pitchFamily="34" charset="0"/>
              <a:ea typeface="Calibri" panose="020F0502020204030204" pitchFamily="34" charset="0"/>
            </a:endParaRPr>
          </a:p>
          <a:p>
            <a:pPr lvl="0">
              <a:lnSpc>
                <a:spcPct val="115000"/>
              </a:lnSpc>
            </a:pPr>
            <a:r>
              <a:rPr lang="en-GB" dirty="0">
                <a:latin typeface="Arial" panose="020B0604020202020204" pitchFamily="34" charset="0"/>
                <a:ea typeface="Calibri" panose="020F0502020204030204" pitchFamily="34" charset="0"/>
              </a:rPr>
              <a:t>This can lead to them feeling overwhelmed, increasing of anxiety, low self-esteem and increased masking.</a:t>
            </a:r>
          </a:p>
        </p:txBody>
      </p:sp>
      <p:sp>
        <p:nvSpPr>
          <p:cNvPr id="2" name="Rectangle: Rounded Corners 1">
            <a:extLst>
              <a:ext uri="{FF2B5EF4-FFF2-40B4-BE49-F238E27FC236}">
                <a16:creationId xmlns:a16="http://schemas.microsoft.com/office/drawing/2014/main" id="{BDD53E13-F157-4516-20AA-AC2245E44932}"/>
              </a:ext>
            </a:extLst>
          </p:cNvPr>
          <p:cNvSpPr/>
          <p:nvPr/>
        </p:nvSpPr>
        <p:spPr>
          <a:xfrm>
            <a:off x="7058629" y="1561221"/>
            <a:ext cx="2428974" cy="1668143"/>
          </a:xfrm>
          <a:prstGeom prst="roundRect">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ysClr val="windowText" lastClr="000000"/>
                </a:solidFill>
                <a:latin typeface="Arial" panose="020B0604020202020204" pitchFamily="34" charset="0"/>
                <a:cs typeface="Arial" panose="020B0604020202020204" pitchFamily="34" charset="0"/>
              </a:rPr>
              <a:t>To support with this, it’s important to educate young people about their diagnosis.</a:t>
            </a:r>
          </a:p>
        </p:txBody>
      </p:sp>
      <p:sp>
        <p:nvSpPr>
          <p:cNvPr id="3" name="Rectangle: Rounded Corners 2">
            <a:extLst>
              <a:ext uri="{FF2B5EF4-FFF2-40B4-BE49-F238E27FC236}">
                <a16:creationId xmlns:a16="http://schemas.microsoft.com/office/drawing/2014/main" id="{49F3CB32-72A8-A840-7D1D-A94A81E063F4}"/>
              </a:ext>
            </a:extLst>
          </p:cNvPr>
          <p:cNvSpPr/>
          <p:nvPr/>
        </p:nvSpPr>
        <p:spPr>
          <a:xfrm>
            <a:off x="7086474" y="3493395"/>
            <a:ext cx="2428974" cy="1668143"/>
          </a:xfrm>
          <a:prstGeom prst="roundRect">
            <a:avLst/>
          </a:prstGeom>
          <a:solidFill>
            <a:schemeClr val="accent5">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a:solidFill>
                  <a:sysClr val="windowText" lastClr="000000"/>
                </a:solidFill>
                <a:latin typeface="Arial" panose="020B0604020202020204" pitchFamily="34" charset="0"/>
                <a:cs typeface="Arial" panose="020B0604020202020204" pitchFamily="34" charset="0"/>
              </a:rPr>
              <a:t>Alongside increasing support around the child and making environmental changes</a:t>
            </a:r>
          </a:p>
        </p:txBody>
      </p:sp>
    </p:spTree>
    <p:extLst>
      <p:ext uri="{BB962C8B-B14F-4D97-AF65-F5344CB8AC3E}">
        <p14:creationId xmlns:p14="http://schemas.microsoft.com/office/powerpoint/2010/main" val="1191800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6EA887A9-9613-35CC-AC2C-1908B2AD5909}"/>
              </a:ext>
            </a:extLst>
          </p:cNvPr>
          <p:cNvPicPr>
            <a:picLocks noChangeAspect="1"/>
          </p:cNvPicPr>
          <p:nvPr/>
        </p:nvPicPr>
        <p:blipFill>
          <a:blip r:embed="rId3"/>
          <a:stretch>
            <a:fillRect/>
          </a:stretch>
        </p:blipFill>
        <p:spPr>
          <a:xfrm>
            <a:off x="7820872" y="1638"/>
            <a:ext cx="2077449" cy="1470614"/>
          </a:xfrm>
          <a:prstGeom prst="rect">
            <a:avLst/>
          </a:prstGeom>
        </p:spPr>
      </p:pic>
      <p:graphicFrame>
        <p:nvGraphicFramePr>
          <p:cNvPr id="5" name="Table 4">
            <a:extLst>
              <a:ext uri="{FF2B5EF4-FFF2-40B4-BE49-F238E27FC236}">
                <a16:creationId xmlns:a16="http://schemas.microsoft.com/office/drawing/2014/main" id="{A6992F78-0BF0-5C90-4FED-A24A45ED2E36}"/>
              </a:ext>
            </a:extLst>
          </p:cNvPr>
          <p:cNvGraphicFramePr>
            <a:graphicFrameLocks noGrp="1"/>
          </p:cNvGraphicFramePr>
          <p:nvPr>
            <p:extLst>
              <p:ext uri="{D42A27DB-BD31-4B8C-83A1-F6EECF244321}">
                <p14:modId xmlns:p14="http://schemas.microsoft.com/office/powerpoint/2010/main" val="1361298838"/>
              </p:ext>
            </p:extLst>
          </p:nvPr>
        </p:nvGraphicFramePr>
        <p:xfrm>
          <a:off x="2017357" y="2278576"/>
          <a:ext cx="6076688" cy="3434198"/>
        </p:xfrm>
        <a:graphic>
          <a:graphicData uri="http://schemas.openxmlformats.org/drawingml/2006/table">
            <a:tbl>
              <a:tblPr firstRow="1" bandRow="1">
                <a:tableStyleId>{5C22544A-7EE6-4342-B048-85BDC9FD1C3A}</a:tableStyleId>
              </a:tblPr>
              <a:tblGrid>
                <a:gridCol w="1519172">
                  <a:extLst>
                    <a:ext uri="{9D8B030D-6E8A-4147-A177-3AD203B41FA5}">
                      <a16:colId xmlns:a16="http://schemas.microsoft.com/office/drawing/2014/main" val="3544787937"/>
                    </a:ext>
                  </a:extLst>
                </a:gridCol>
                <a:gridCol w="1519172">
                  <a:extLst>
                    <a:ext uri="{9D8B030D-6E8A-4147-A177-3AD203B41FA5}">
                      <a16:colId xmlns:a16="http://schemas.microsoft.com/office/drawing/2014/main" val="1568163528"/>
                    </a:ext>
                  </a:extLst>
                </a:gridCol>
                <a:gridCol w="1519172">
                  <a:extLst>
                    <a:ext uri="{9D8B030D-6E8A-4147-A177-3AD203B41FA5}">
                      <a16:colId xmlns:a16="http://schemas.microsoft.com/office/drawing/2014/main" val="1709451218"/>
                    </a:ext>
                  </a:extLst>
                </a:gridCol>
                <a:gridCol w="1519172">
                  <a:extLst>
                    <a:ext uri="{9D8B030D-6E8A-4147-A177-3AD203B41FA5}">
                      <a16:colId xmlns:a16="http://schemas.microsoft.com/office/drawing/2014/main" val="3267591016"/>
                    </a:ext>
                  </a:extLst>
                </a:gridCol>
              </a:tblGrid>
              <a:tr h="612419">
                <a:tc>
                  <a:txBody>
                    <a:bodyPr/>
                    <a:lstStyle/>
                    <a:p>
                      <a:r>
                        <a:rPr lang="en-GB" sz="1600" dirty="0">
                          <a:latin typeface="Arial" panose="020B0604020202020204" pitchFamily="34" charset="0"/>
                          <a:cs typeface="Arial" panose="020B0604020202020204" pitchFamily="34" charset="0"/>
                        </a:rPr>
                        <a:t>Where and when </a:t>
                      </a:r>
                    </a:p>
                  </a:txBody>
                  <a:tcPr/>
                </a:tc>
                <a:tc>
                  <a:txBody>
                    <a:bodyPr/>
                    <a:lstStyle/>
                    <a:p>
                      <a:r>
                        <a:rPr lang="en-GB" sz="1600" dirty="0">
                          <a:latin typeface="Arial" panose="020B0604020202020204" pitchFamily="34" charset="0"/>
                          <a:cs typeface="Arial" panose="020B0604020202020204" pitchFamily="34" charset="0"/>
                        </a:rPr>
                        <a:t>Antecedent </a:t>
                      </a:r>
                    </a:p>
                  </a:txBody>
                  <a:tcPr/>
                </a:tc>
                <a:tc>
                  <a:txBody>
                    <a:bodyPr/>
                    <a:lstStyle/>
                    <a:p>
                      <a:r>
                        <a:rPr lang="en-GB" sz="1600" dirty="0">
                          <a:latin typeface="Arial" panose="020B0604020202020204" pitchFamily="34" charset="0"/>
                          <a:cs typeface="Arial" panose="020B0604020202020204" pitchFamily="34" charset="0"/>
                        </a:rPr>
                        <a:t>Behaviour</a:t>
                      </a:r>
                    </a:p>
                  </a:txBody>
                  <a:tcPr/>
                </a:tc>
                <a:tc>
                  <a:txBody>
                    <a:bodyPr/>
                    <a:lstStyle/>
                    <a:p>
                      <a:r>
                        <a:rPr lang="en-GB" sz="1600" dirty="0">
                          <a:latin typeface="Arial" panose="020B0604020202020204" pitchFamily="34" charset="0"/>
                          <a:cs typeface="Arial" panose="020B0604020202020204" pitchFamily="34" charset="0"/>
                        </a:rPr>
                        <a:t>Consequence </a:t>
                      </a:r>
                    </a:p>
                  </a:txBody>
                  <a:tcPr/>
                </a:tc>
                <a:extLst>
                  <a:ext uri="{0D108BD9-81ED-4DB2-BD59-A6C34878D82A}">
                    <a16:rowId xmlns:a16="http://schemas.microsoft.com/office/drawing/2014/main" val="1161015098"/>
                  </a:ext>
                </a:extLst>
              </a:tr>
              <a:tr h="544353">
                <a:tc>
                  <a:txBody>
                    <a:bodyPr/>
                    <a:lstStyle/>
                    <a:p>
                      <a:r>
                        <a:rPr lang="en-GB" sz="1200" dirty="0">
                          <a:latin typeface="Arial" panose="020B0604020202020204" pitchFamily="34" charset="0"/>
                          <a:cs typeface="Arial" panose="020B0604020202020204" pitchFamily="34" charset="0"/>
                        </a:rPr>
                        <a:t>28/10/24: At the supermarket on Monday around 6pm.</a:t>
                      </a:r>
                    </a:p>
                  </a:txBody>
                  <a:tcPr/>
                </a:tc>
                <a:tc>
                  <a:txBody>
                    <a:bodyPr/>
                    <a:lstStyle/>
                    <a:p>
                      <a:r>
                        <a:rPr lang="en-GB" sz="1200" dirty="0">
                          <a:latin typeface="Arial" panose="020B0604020202020204" pitchFamily="34" charset="0"/>
                          <a:cs typeface="Arial" panose="020B0604020202020204" pitchFamily="34" charset="0"/>
                        </a:rPr>
                        <a:t>The tills weren’t working, bigger queues built up. </a:t>
                      </a:r>
                    </a:p>
                  </a:txBody>
                  <a:tcPr/>
                </a:tc>
                <a:tc>
                  <a:txBody>
                    <a:bodyPr/>
                    <a:lstStyle/>
                    <a:p>
                      <a:r>
                        <a:rPr lang="en-GB" sz="1200" dirty="0">
                          <a:latin typeface="Arial" panose="020B0604020202020204" pitchFamily="34" charset="0"/>
                          <a:cs typeface="Arial" panose="020B0604020202020204" pitchFamily="34" charset="0"/>
                        </a:rPr>
                        <a:t>Started to shout escalated to crying and lying on the floor. </a:t>
                      </a:r>
                    </a:p>
                  </a:txBody>
                  <a:tcPr/>
                </a:tc>
                <a:tc>
                  <a:txBody>
                    <a:bodyPr/>
                    <a:lstStyle/>
                    <a:p>
                      <a:r>
                        <a:rPr lang="en-GB" sz="1200" dirty="0">
                          <a:latin typeface="Arial" panose="020B0604020202020204" pitchFamily="34" charset="0"/>
                          <a:cs typeface="Arial" panose="020B0604020202020204" pitchFamily="34" charset="0"/>
                        </a:rPr>
                        <a:t>Had to leave the shop and go home without our shopping. Fell asleep as soon as we got home</a:t>
                      </a:r>
                    </a:p>
                  </a:txBody>
                  <a:tcPr/>
                </a:tc>
                <a:extLst>
                  <a:ext uri="{0D108BD9-81ED-4DB2-BD59-A6C34878D82A}">
                    <a16:rowId xmlns:a16="http://schemas.microsoft.com/office/drawing/2014/main" val="1047661099"/>
                  </a:ext>
                </a:extLst>
              </a:tr>
              <a:tr h="544353">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69826419"/>
                  </a:ext>
                </a:extLst>
              </a:tr>
              <a:tr h="544353">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053882045"/>
                  </a:ext>
                </a:extLst>
              </a:tr>
              <a:tr h="544353">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897615529"/>
                  </a:ext>
                </a:extLst>
              </a:tr>
            </a:tbl>
          </a:graphicData>
        </a:graphic>
      </p:graphicFrame>
      <p:cxnSp>
        <p:nvCxnSpPr>
          <p:cNvPr id="8" name="Connector: Curved 7">
            <a:extLst>
              <a:ext uri="{FF2B5EF4-FFF2-40B4-BE49-F238E27FC236}">
                <a16:creationId xmlns:a16="http://schemas.microsoft.com/office/drawing/2014/main" id="{BC6C20C7-A4DF-A699-674F-65E135A4B4F6}"/>
              </a:ext>
            </a:extLst>
          </p:cNvPr>
          <p:cNvCxnSpPr>
            <a:cxnSpLocks/>
          </p:cNvCxnSpPr>
          <p:nvPr/>
        </p:nvCxnSpPr>
        <p:spPr>
          <a:xfrm flipV="1">
            <a:off x="1265090" y="2634558"/>
            <a:ext cx="654491" cy="570370"/>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3CE5425A-CB91-22DD-DF88-1DB919EBC222}"/>
              </a:ext>
            </a:extLst>
          </p:cNvPr>
          <p:cNvSpPr txBox="1"/>
          <p:nvPr/>
        </p:nvSpPr>
        <p:spPr>
          <a:xfrm>
            <a:off x="946334" y="3206015"/>
            <a:ext cx="923453" cy="1015663"/>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Where were you? What day/time was it?</a:t>
            </a:r>
          </a:p>
        </p:txBody>
      </p:sp>
      <p:cxnSp>
        <p:nvCxnSpPr>
          <p:cNvPr id="15" name="Connector: Curved 14">
            <a:extLst>
              <a:ext uri="{FF2B5EF4-FFF2-40B4-BE49-F238E27FC236}">
                <a16:creationId xmlns:a16="http://schemas.microsoft.com/office/drawing/2014/main" id="{9EF9EB44-EBCA-13F4-78F8-E4C5872F2B0C}"/>
              </a:ext>
            </a:extLst>
          </p:cNvPr>
          <p:cNvCxnSpPr>
            <a:cxnSpLocks/>
          </p:cNvCxnSpPr>
          <p:nvPr/>
        </p:nvCxnSpPr>
        <p:spPr>
          <a:xfrm>
            <a:off x="3302121" y="1544875"/>
            <a:ext cx="832918" cy="635352"/>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6B1AF028-BF32-C7D2-2A5B-596533240508}"/>
              </a:ext>
            </a:extLst>
          </p:cNvPr>
          <p:cNvSpPr txBox="1"/>
          <p:nvPr/>
        </p:nvSpPr>
        <p:spPr>
          <a:xfrm>
            <a:off x="1287799" y="1202715"/>
            <a:ext cx="2077449" cy="830997"/>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What occurs immediately before the behaviour or anxiety incl. triggers, environment information etc</a:t>
            </a:r>
          </a:p>
        </p:txBody>
      </p:sp>
      <p:cxnSp>
        <p:nvCxnSpPr>
          <p:cNvPr id="20" name="Connector: Curved 19">
            <a:extLst>
              <a:ext uri="{FF2B5EF4-FFF2-40B4-BE49-F238E27FC236}">
                <a16:creationId xmlns:a16="http://schemas.microsoft.com/office/drawing/2014/main" id="{BB1D0189-F764-6372-893A-BA6AD20B2BCA}"/>
              </a:ext>
            </a:extLst>
          </p:cNvPr>
          <p:cNvCxnSpPr>
            <a:cxnSpLocks/>
          </p:cNvCxnSpPr>
          <p:nvPr/>
        </p:nvCxnSpPr>
        <p:spPr>
          <a:xfrm rot="16200000" flipV="1">
            <a:off x="5334979" y="5856154"/>
            <a:ext cx="650986" cy="320492"/>
          </a:xfrm>
          <a:prstGeom prst="curved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478A9881-F127-D2CB-8CFB-D0C670687C41}"/>
              </a:ext>
            </a:extLst>
          </p:cNvPr>
          <p:cNvSpPr txBox="1"/>
          <p:nvPr/>
        </p:nvSpPr>
        <p:spPr>
          <a:xfrm>
            <a:off x="3983771" y="6320025"/>
            <a:ext cx="3032911"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What behaviour was displayed/observed?</a:t>
            </a:r>
          </a:p>
        </p:txBody>
      </p:sp>
      <p:cxnSp>
        <p:nvCxnSpPr>
          <p:cNvPr id="25" name="Connector: Curved 24">
            <a:extLst>
              <a:ext uri="{FF2B5EF4-FFF2-40B4-BE49-F238E27FC236}">
                <a16:creationId xmlns:a16="http://schemas.microsoft.com/office/drawing/2014/main" id="{F9BA0CE9-E7C3-4358-944A-EEF15E6F12EF}"/>
              </a:ext>
            </a:extLst>
          </p:cNvPr>
          <p:cNvCxnSpPr>
            <a:cxnSpLocks/>
          </p:cNvCxnSpPr>
          <p:nvPr/>
        </p:nvCxnSpPr>
        <p:spPr>
          <a:xfrm rot="5400000">
            <a:off x="6977391" y="1650809"/>
            <a:ext cx="667058" cy="588475"/>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B02E073F-21CB-768B-18D9-10D2FCE2D306}"/>
              </a:ext>
            </a:extLst>
          </p:cNvPr>
          <p:cNvSpPr txBox="1"/>
          <p:nvPr/>
        </p:nvSpPr>
        <p:spPr>
          <a:xfrm>
            <a:off x="7139660" y="1333146"/>
            <a:ext cx="1908770" cy="46166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What was the outcome of this?</a:t>
            </a:r>
          </a:p>
        </p:txBody>
      </p:sp>
      <p:sp>
        <p:nvSpPr>
          <p:cNvPr id="7" name="TextBox 6">
            <a:extLst>
              <a:ext uri="{FF2B5EF4-FFF2-40B4-BE49-F238E27FC236}">
                <a16:creationId xmlns:a16="http://schemas.microsoft.com/office/drawing/2014/main" id="{BDB7856E-83B7-5D3C-B364-E7D33B3591B5}"/>
              </a:ext>
            </a:extLst>
          </p:cNvPr>
          <p:cNvSpPr txBox="1"/>
          <p:nvPr/>
        </p:nvSpPr>
        <p:spPr>
          <a:xfrm>
            <a:off x="495299" y="471670"/>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ABC diary</a:t>
            </a:r>
          </a:p>
        </p:txBody>
      </p:sp>
    </p:spTree>
    <p:extLst>
      <p:ext uri="{BB962C8B-B14F-4D97-AF65-F5344CB8AC3E}">
        <p14:creationId xmlns:p14="http://schemas.microsoft.com/office/powerpoint/2010/main" val="2245600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E6B17-7743-D09A-0A44-FA2BB8D423F8}"/>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546F4B98-4E85-748B-50AD-8ECAB966C5B7}"/>
              </a:ext>
            </a:extLst>
          </p:cNvPr>
          <p:cNvPicPr>
            <a:picLocks noChangeAspect="1"/>
          </p:cNvPicPr>
          <p:nvPr/>
        </p:nvPicPr>
        <p:blipFill>
          <a:blip r:embed="rId2"/>
          <a:stretch>
            <a:fillRect/>
          </a:stretch>
        </p:blipFill>
        <p:spPr>
          <a:xfrm>
            <a:off x="7820872" y="1638"/>
            <a:ext cx="2077449" cy="1470614"/>
          </a:xfrm>
          <a:prstGeom prst="rect">
            <a:avLst/>
          </a:prstGeom>
        </p:spPr>
      </p:pic>
      <p:pic>
        <p:nvPicPr>
          <p:cNvPr id="10242" name="Picture 2" descr="Incredible 5 point scale | Green Gates Academy">
            <a:extLst>
              <a:ext uri="{FF2B5EF4-FFF2-40B4-BE49-F238E27FC236}">
                <a16:creationId xmlns:a16="http://schemas.microsoft.com/office/drawing/2014/main" id="{4F6C9875-FF25-E632-5628-D04B6410AA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03886">
            <a:off x="923934" y="1417266"/>
            <a:ext cx="3116752" cy="5385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9FF2F9-275C-08A0-07F5-4318F04CE9DB}"/>
              </a:ext>
            </a:extLst>
          </p:cNvPr>
          <p:cNvSpPr txBox="1"/>
          <p:nvPr/>
        </p:nvSpPr>
        <p:spPr>
          <a:xfrm>
            <a:off x="503924" y="626411"/>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Communication: Double Empathy</a:t>
            </a:r>
          </a:p>
        </p:txBody>
      </p:sp>
      <p:sp>
        <p:nvSpPr>
          <p:cNvPr id="6" name="TextBox 5">
            <a:extLst>
              <a:ext uri="{FF2B5EF4-FFF2-40B4-BE49-F238E27FC236}">
                <a16:creationId xmlns:a16="http://schemas.microsoft.com/office/drawing/2014/main" id="{E5B4E6AD-03DD-0EB6-A8F1-5A6CAF554B68}"/>
              </a:ext>
            </a:extLst>
          </p:cNvPr>
          <p:cNvSpPr txBox="1"/>
          <p:nvPr/>
        </p:nvSpPr>
        <p:spPr>
          <a:xfrm>
            <a:off x="4326560" y="1998831"/>
            <a:ext cx="4954772" cy="3693319"/>
          </a:xfrm>
          <a:prstGeom prst="rect">
            <a:avLst/>
          </a:prstGeom>
          <a:solidFill>
            <a:schemeClr val="accent5">
              <a:lumMod val="20000"/>
              <a:lumOff val="80000"/>
            </a:schemeClr>
          </a:solidFill>
        </p:spPr>
        <p:txBody>
          <a:bodyPr wrap="square">
            <a:spAutoFit/>
          </a:bodyPr>
          <a:lstStyle/>
          <a:p>
            <a:r>
              <a:rPr lang="en-GB" dirty="0">
                <a:solidFill>
                  <a:srgbClr val="040C28"/>
                </a:solidFill>
                <a:latin typeface="Arial" panose="020B0604020202020204" pitchFamily="34" charset="0"/>
                <a:cs typeface="Arial" panose="020B0604020202020204" pitchFamily="34" charset="0"/>
              </a:rPr>
              <a:t>Autistic people experience the world and express emotions differently, it makes it difficult for non-autistic people to understand and to empathise with them. And them with us.</a:t>
            </a:r>
          </a:p>
          <a:p>
            <a:endParaRPr lang="en-GB" dirty="0">
              <a:solidFill>
                <a:srgbClr val="040C28"/>
              </a:solidFill>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A common myth about autism is that autistic people lack empathy - autistic people can be very empathic, they can act like emotional sponges and be quickly dysregulated by others' emotions </a:t>
            </a:r>
          </a:p>
          <a:p>
            <a:endParaRPr lang="en-GB" dirty="0">
              <a:solidFill>
                <a:srgbClr val="1F1F1F"/>
              </a:solidFill>
              <a:latin typeface="Arial" panose="020B0604020202020204" pitchFamily="34" charset="0"/>
              <a:cs typeface="Arial" panose="020B0604020202020204" pitchFamily="34" charset="0"/>
            </a:endParaRPr>
          </a:p>
          <a:p>
            <a:r>
              <a:rPr lang="en-GB" dirty="0">
                <a:solidFill>
                  <a:srgbClr val="1F1F1F"/>
                </a:solidFill>
                <a:latin typeface="Arial" panose="020B0604020202020204" pitchFamily="34" charset="0"/>
                <a:cs typeface="Arial" panose="020B0604020202020204" pitchFamily="34" charset="0"/>
              </a:rPr>
              <a:t>We need to find a way for the whole house to communicate and understand each other.</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37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p:cNvSpPr>
          <p:nvPr/>
        </p:nvSpPr>
        <p:spPr bwMode="auto">
          <a:xfrm>
            <a:off x="411983" y="1817283"/>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marL="0" marR="0" lvl="0" indent="0" algn="l" defTabSz="430322"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Helvetica Neue"/>
              <a:ea typeface="+mn-ea"/>
              <a:cs typeface="Helvetica Neue"/>
            </a:endParaRPr>
          </a:p>
        </p:txBody>
      </p:sp>
      <p:sp>
        <p:nvSpPr>
          <p:cNvPr id="3" name="TextBox 2">
            <a:extLst>
              <a:ext uri="{FF2B5EF4-FFF2-40B4-BE49-F238E27FC236}">
                <a16:creationId xmlns:a16="http://schemas.microsoft.com/office/drawing/2014/main" id="{E4BEAD3F-E948-7F0F-E70A-C1787DADF26E}"/>
              </a:ext>
            </a:extLst>
          </p:cNvPr>
          <p:cNvSpPr txBox="1"/>
          <p:nvPr/>
        </p:nvSpPr>
        <p:spPr>
          <a:xfrm>
            <a:off x="459110" y="1472131"/>
            <a:ext cx="5152193" cy="4401205"/>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000" dirty="0">
                <a:solidFill>
                  <a:prstClr val="black"/>
                </a:solidFill>
                <a:latin typeface="Arial"/>
                <a:cs typeface="Arial"/>
              </a:rPr>
              <a:t>Halton </a:t>
            </a:r>
            <a:r>
              <a:rPr kumimoji="0" lang="en-GB" sz="2000" b="0" i="0" u="none" strike="noStrike" kern="1200" cap="none" spc="0" normalizeH="0" baseline="0" noProof="0" dirty="0">
                <a:ln>
                  <a:noFill/>
                </a:ln>
                <a:solidFill>
                  <a:prstClr val="black"/>
                </a:solidFill>
                <a:effectLst/>
                <a:uLnTx/>
                <a:uFillTx/>
                <a:latin typeface="Arial"/>
                <a:ea typeface="+mn-ea"/>
                <a:cs typeface="Arial"/>
              </a:rPr>
              <a:t>Mental Health Support Team (MHST) is an NHS service providing mental health support to 52 schools across Widnes and Runcorn.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We aim to help young people to learn strategies and new ways of taking care for their mental wellbeing.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a:ea typeface="+mn-ea"/>
                <a:cs typeface="Arial"/>
              </a:rPr>
              <a:t>We provide interventions to pupils struggling with anxiety, low mood or behavioural difficulties.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000" b="0" i="1"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black"/>
                </a:solidFill>
                <a:effectLst/>
                <a:uLnTx/>
                <a:uFillTx/>
                <a:latin typeface="Arial"/>
                <a:ea typeface="+mn-ea"/>
                <a:cs typeface="Arial"/>
              </a:rPr>
              <a:t>  ..and deliver talks like these!</a:t>
            </a:r>
          </a:p>
        </p:txBody>
      </p:sp>
      <p:sp>
        <p:nvSpPr>
          <p:cNvPr id="6" name="TextBox 5">
            <a:extLst>
              <a:ext uri="{FF2B5EF4-FFF2-40B4-BE49-F238E27FC236}">
                <a16:creationId xmlns:a16="http://schemas.microsoft.com/office/drawing/2014/main" id="{FDBD6A7B-A5E3-5A31-02AC-E56B93C5B514}"/>
              </a:ext>
            </a:extLst>
          </p:cNvPr>
          <p:cNvSpPr txBox="1"/>
          <p:nvPr/>
        </p:nvSpPr>
        <p:spPr>
          <a:xfrm>
            <a:off x="657519" y="431469"/>
            <a:ext cx="4953784"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Who are we?</a:t>
            </a: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2"/>
          <a:stretch>
            <a:fillRect/>
          </a:stretch>
        </p:blipFill>
        <p:spPr>
          <a:xfrm>
            <a:off x="7820872" y="1638"/>
            <a:ext cx="2077449" cy="147061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A47E8AA9-6599-61E7-4427-8CF86DD4DBD1}"/>
              </a:ext>
            </a:extLst>
          </p:cNvPr>
          <p:cNvPicPr>
            <a:picLocks noChangeAspect="1"/>
          </p:cNvPicPr>
          <p:nvPr/>
        </p:nvPicPr>
        <p:blipFill>
          <a:blip r:embed="rId3"/>
          <a:stretch>
            <a:fillRect/>
          </a:stretch>
        </p:blipFill>
        <p:spPr>
          <a:xfrm>
            <a:off x="6263811" y="1472252"/>
            <a:ext cx="2883891" cy="2883891"/>
          </a:xfrm>
          <a:prstGeom prst="rect">
            <a:avLst/>
          </a:prstGeom>
        </p:spPr>
      </p:pic>
      <p:pic>
        <p:nvPicPr>
          <p:cNvPr id="8" name="Picture 7">
            <a:extLst>
              <a:ext uri="{FF2B5EF4-FFF2-40B4-BE49-F238E27FC236}">
                <a16:creationId xmlns:a16="http://schemas.microsoft.com/office/drawing/2014/main" id="{F215CAEB-71F2-13D6-679E-7021544EE0A9}"/>
              </a:ext>
            </a:extLst>
          </p:cNvPr>
          <p:cNvPicPr>
            <a:picLocks noChangeAspect="1"/>
          </p:cNvPicPr>
          <p:nvPr/>
        </p:nvPicPr>
        <p:blipFill>
          <a:blip r:embed="rId4"/>
          <a:srcRect l="9876" t="24169" r="11556" b="9261"/>
          <a:stretch/>
        </p:blipFill>
        <p:spPr>
          <a:xfrm>
            <a:off x="4654713" y="4411013"/>
            <a:ext cx="4982351" cy="2374565"/>
          </a:xfrm>
          <a:prstGeom prst="rect">
            <a:avLst/>
          </a:prstGeom>
        </p:spPr>
      </p:pic>
    </p:spTree>
    <p:extLst>
      <p:ext uri="{BB962C8B-B14F-4D97-AF65-F5344CB8AC3E}">
        <p14:creationId xmlns:p14="http://schemas.microsoft.com/office/powerpoint/2010/main" val="3228568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DBB4E-37B7-8E81-53F8-D7766D2BAE81}"/>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AEFEF638-A15A-9D08-E882-080907921976}"/>
              </a:ext>
            </a:extLst>
          </p:cNvPr>
          <p:cNvPicPr>
            <a:picLocks noChangeAspect="1"/>
          </p:cNvPicPr>
          <p:nvPr/>
        </p:nvPicPr>
        <p:blipFill>
          <a:blip r:embed="rId3"/>
          <a:stretch>
            <a:fillRect/>
          </a:stretch>
        </p:blipFill>
        <p:spPr>
          <a:xfrm>
            <a:off x="7820872" y="1638"/>
            <a:ext cx="2077449" cy="1470614"/>
          </a:xfrm>
          <a:prstGeom prst="rect">
            <a:avLst/>
          </a:prstGeom>
        </p:spPr>
      </p:pic>
      <p:sp>
        <p:nvSpPr>
          <p:cNvPr id="20" name="TextBox 19">
            <a:extLst>
              <a:ext uri="{FF2B5EF4-FFF2-40B4-BE49-F238E27FC236}">
                <a16:creationId xmlns:a16="http://schemas.microsoft.com/office/drawing/2014/main" id="{35E00344-01D8-E6B3-0515-BF67E4E706CA}"/>
              </a:ext>
            </a:extLst>
          </p:cNvPr>
          <p:cNvSpPr txBox="1"/>
          <p:nvPr/>
        </p:nvSpPr>
        <p:spPr>
          <a:xfrm>
            <a:off x="361507" y="957734"/>
            <a:ext cx="4591493" cy="5355312"/>
          </a:xfrm>
          <a:prstGeom prst="rect">
            <a:avLst/>
          </a:prstGeom>
          <a:noFill/>
        </p:spPr>
        <p:txBody>
          <a:bodyPr wrap="square">
            <a:spAutoFit/>
          </a:bodyPr>
          <a:lstStyle/>
          <a:p>
            <a:pPr algn="just"/>
            <a:r>
              <a:rPr lang="en-GB" dirty="0">
                <a:latin typeface="Arial" panose="020B0604020202020204" pitchFamily="34" charset="0"/>
                <a:cs typeface="Arial" panose="020B0604020202020204" pitchFamily="34" charset="0"/>
              </a:rPr>
              <a:t>Imagine you had a hard day at work, you come home, ring a friend and tell them about your day. You tell them about how the boss has changed some rules at work meaning you must stay an hour later than usual; the lunch menu at work is supposed to change in the future but they haven’t told you with what and the person at the desk next to you chewed their food so loudly today that you just want to hit them.</a:t>
            </a: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They respond with… “don’t be silly, that would never happen”, “it’s not a big deal”, “don’t’ worry about it”.</a:t>
            </a:r>
          </a:p>
          <a:p>
            <a:pPr algn="just"/>
            <a:endParaRPr lang="en-GB" dirty="0">
              <a:latin typeface="Arial" panose="020B0604020202020204" pitchFamily="34" charset="0"/>
              <a:cs typeface="Arial" panose="020B0604020202020204" pitchFamily="34" charset="0"/>
            </a:endParaRPr>
          </a:p>
          <a:p>
            <a:pPr algn="just"/>
            <a:r>
              <a:rPr lang="en-GB" dirty="0">
                <a:latin typeface="Arial" panose="020B0604020202020204" pitchFamily="34" charset="0"/>
                <a:cs typeface="Arial" panose="020B0604020202020204" pitchFamily="34" charset="0"/>
              </a:rPr>
              <a:t>How would this make you feel in the moment? Would you be more or less likely to tell them about your problems in the future?</a:t>
            </a:r>
          </a:p>
        </p:txBody>
      </p:sp>
      <p:pic>
        <p:nvPicPr>
          <p:cNvPr id="11266" name="Picture 2" descr="Bad Day At Work&quot; Images – Browse 20 Stock Photos, Vectors, and Video |  Adobe Stock">
            <a:extLst>
              <a:ext uri="{FF2B5EF4-FFF2-40B4-BE49-F238E27FC236}">
                <a16:creationId xmlns:a16="http://schemas.microsoft.com/office/drawing/2014/main" id="{832073D3-EA8E-7E23-5704-85FFEA677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2228" y="2100729"/>
            <a:ext cx="3941979" cy="307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331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39EE2-C4E4-4BA5-13CD-D38392E1EBE6}"/>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4B89EA3D-E11F-DEEA-89FC-495862268AB9}"/>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D942FBB9-F674-BF74-FDBF-B982604AB8F0}"/>
              </a:ext>
            </a:extLst>
          </p:cNvPr>
          <p:cNvSpPr txBox="1"/>
          <p:nvPr/>
        </p:nvSpPr>
        <p:spPr>
          <a:xfrm>
            <a:off x="503924" y="736945"/>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Communication is key</a:t>
            </a:r>
          </a:p>
        </p:txBody>
      </p:sp>
      <p:sp>
        <p:nvSpPr>
          <p:cNvPr id="11" name="TextBox 10">
            <a:extLst>
              <a:ext uri="{FF2B5EF4-FFF2-40B4-BE49-F238E27FC236}">
                <a16:creationId xmlns:a16="http://schemas.microsoft.com/office/drawing/2014/main" id="{1FD5BD46-5728-D940-0C7A-E47565529973}"/>
              </a:ext>
            </a:extLst>
          </p:cNvPr>
          <p:cNvSpPr txBox="1"/>
          <p:nvPr/>
        </p:nvSpPr>
        <p:spPr>
          <a:xfrm>
            <a:off x="712706" y="2926709"/>
            <a:ext cx="8480588" cy="2862322"/>
          </a:xfrm>
          <a:prstGeom prst="rect">
            <a:avLst/>
          </a:prstGeom>
          <a:noFill/>
        </p:spPr>
        <p:txBody>
          <a:bodyPr wrap="square">
            <a:spAutoFit/>
          </a:bodyPr>
          <a:lstStyle/>
          <a:p>
            <a:pPr algn="just"/>
            <a:r>
              <a:rPr lang="en-GB" dirty="0">
                <a:latin typeface="Arial" panose="020B0604020202020204" pitchFamily="34" charset="0"/>
                <a:cs typeface="Arial" panose="020B0604020202020204" pitchFamily="34" charset="0"/>
              </a:rPr>
              <a:t>We need to validate all their feelings, showing them that it is okay to feel the way they do – there is nothing wrong with them or their feelings.</a:t>
            </a:r>
          </a:p>
          <a:p>
            <a:pPr algn="just"/>
            <a:endParaRPr lang="en-GB" dirty="0">
              <a:latin typeface="Arial" panose="020B0604020202020204" pitchFamily="34" charset="0"/>
              <a:cs typeface="Arial" panose="020B0604020202020204" pitchFamily="34" charset="0"/>
            </a:endParaRPr>
          </a:p>
          <a:p>
            <a:pPr marL="342900" indent="-342900" algn="just">
              <a:buAutoNum type="arabicPeriod"/>
            </a:pPr>
            <a:r>
              <a:rPr lang="en-GB" b="1" dirty="0">
                <a:latin typeface="Arial" panose="020B0604020202020204" pitchFamily="34" charset="0"/>
                <a:cs typeface="Arial" panose="020B0604020202020204" pitchFamily="34" charset="0"/>
              </a:rPr>
              <a:t>Take a breath yourself</a:t>
            </a:r>
            <a:r>
              <a:rPr lang="en-GB" dirty="0">
                <a:latin typeface="Arial" panose="020B0604020202020204" pitchFamily="34" charset="0"/>
                <a:cs typeface="Arial" panose="020B0604020202020204" pitchFamily="34" charset="0"/>
              </a:rPr>
              <a:t>, be mindful of your own thoughts and feelings</a:t>
            </a:r>
          </a:p>
          <a:p>
            <a:pPr marL="342900" indent="-342900" algn="just">
              <a:buAutoNum type="arabicPeriod"/>
            </a:pPr>
            <a:r>
              <a:rPr lang="en-GB" b="1" dirty="0">
                <a:latin typeface="Arial" panose="020B0604020202020204" pitchFamily="34" charset="0"/>
                <a:cs typeface="Arial" panose="020B0604020202020204" pitchFamily="34" charset="0"/>
              </a:rPr>
              <a:t>Name the feeling </a:t>
            </a:r>
            <a:r>
              <a:rPr lang="en-GB" dirty="0">
                <a:latin typeface="Arial" panose="020B0604020202020204" pitchFamily="34" charset="0"/>
                <a:cs typeface="Arial" panose="020B0604020202020204" pitchFamily="34" charset="0"/>
              </a:rPr>
              <a:t>– “You look frustrated and upset with the teacher being off”</a:t>
            </a:r>
          </a:p>
          <a:p>
            <a:pPr marL="342900" indent="-342900" algn="just">
              <a:buAutoNum type="arabicPeriod"/>
            </a:pPr>
            <a:r>
              <a:rPr lang="en-GB" b="1" dirty="0">
                <a:latin typeface="Arial" panose="020B0604020202020204" pitchFamily="34" charset="0"/>
                <a:cs typeface="Arial" panose="020B0604020202020204" pitchFamily="34" charset="0"/>
              </a:rPr>
              <a:t>Accept the feeling </a:t>
            </a:r>
            <a:r>
              <a:rPr lang="en-GB" dirty="0">
                <a:latin typeface="Arial" panose="020B0604020202020204" pitchFamily="34" charset="0"/>
                <a:cs typeface="Arial" panose="020B0604020202020204" pitchFamily="34" charset="0"/>
              </a:rPr>
              <a:t>– “It makes sense that your teacher being off would be upsetting, that sounds really hard”</a:t>
            </a:r>
          </a:p>
          <a:p>
            <a:pPr marL="342900" indent="-342900" algn="just">
              <a:buAutoNum type="arabicPeriod"/>
            </a:pPr>
            <a:r>
              <a:rPr lang="en-GB" b="1" dirty="0">
                <a:latin typeface="Arial" panose="020B0604020202020204" pitchFamily="34" charset="0"/>
                <a:cs typeface="Arial" panose="020B0604020202020204" pitchFamily="34" charset="0"/>
              </a:rPr>
              <a:t>Validate</a:t>
            </a:r>
            <a:r>
              <a:rPr lang="en-GB" dirty="0">
                <a:latin typeface="Arial" panose="020B0604020202020204" pitchFamily="34" charset="0"/>
                <a:cs typeface="Arial" panose="020B0604020202020204" pitchFamily="34" charset="0"/>
              </a:rPr>
              <a:t> – “It’s okay to feel this way, thank you for showing me how you feel. Or “I would feel like that too if it happened to me”</a:t>
            </a:r>
          </a:p>
          <a:p>
            <a:pPr marL="342900" indent="-342900" algn="just">
              <a:buAutoNum type="arabicPeriod"/>
            </a:pPr>
            <a:r>
              <a:rPr lang="en-GB" b="1" dirty="0">
                <a:latin typeface="Arial" panose="020B0604020202020204" pitchFamily="34" charset="0"/>
                <a:cs typeface="Arial" panose="020B0604020202020204" pitchFamily="34" charset="0"/>
              </a:rPr>
              <a:t>Connect</a:t>
            </a:r>
            <a:r>
              <a:rPr lang="en-GB" dirty="0">
                <a:latin typeface="Arial" panose="020B0604020202020204" pitchFamily="34" charset="0"/>
                <a:cs typeface="Arial" panose="020B0604020202020204" pitchFamily="34" charset="0"/>
              </a:rPr>
              <a:t> – “You are not alone, I’m here with you” </a:t>
            </a:r>
          </a:p>
        </p:txBody>
      </p:sp>
      <p:sp>
        <p:nvSpPr>
          <p:cNvPr id="19" name="TextBox 18">
            <a:extLst>
              <a:ext uri="{FF2B5EF4-FFF2-40B4-BE49-F238E27FC236}">
                <a16:creationId xmlns:a16="http://schemas.microsoft.com/office/drawing/2014/main" id="{EC3FDFB7-BE19-F6C3-AFB4-D839CB97F09E}"/>
              </a:ext>
            </a:extLst>
          </p:cNvPr>
          <p:cNvSpPr txBox="1"/>
          <p:nvPr/>
        </p:nvSpPr>
        <p:spPr>
          <a:xfrm>
            <a:off x="1267490" y="1589210"/>
            <a:ext cx="7371020" cy="830997"/>
          </a:xfrm>
          <a:prstGeom prst="rect">
            <a:avLst/>
          </a:prstGeom>
          <a:solidFill>
            <a:schemeClr val="accent5">
              <a:lumMod val="20000"/>
              <a:lumOff val="80000"/>
            </a:schemeClr>
          </a:solidFill>
        </p:spPr>
        <p:txBody>
          <a:bodyPr wrap="square">
            <a:spAutoFit/>
          </a:bodyPr>
          <a:lstStyle/>
          <a:p>
            <a:pPr algn="ctr"/>
            <a:r>
              <a:rPr lang="en-GB" sz="2400" b="1"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Autistic people are working within a world which is not designed for them. A world which ultimately encourages masking</a:t>
            </a:r>
            <a:r>
              <a:rPr lang="en-GB" sz="2400" b="1" dirty="0">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52424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AD3CE0CD-62AD-7C53-F9EA-E65C0EEA4177}"/>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286EB2E5-4410-3543-2B9C-75706C1507A6}"/>
              </a:ext>
            </a:extLst>
          </p:cNvPr>
          <p:cNvSpPr txBox="1"/>
          <p:nvPr/>
        </p:nvSpPr>
        <p:spPr>
          <a:xfrm>
            <a:off x="503924" y="431573"/>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Zones of Regulation </a:t>
            </a:r>
          </a:p>
        </p:txBody>
      </p:sp>
      <p:pic>
        <p:nvPicPr>
          <p:cNvPr id="7" name="Online Media 6" title="Zones Of Regulation and Autism : Animated Social Stories for Children With Autism">
            <a:hlinkClick r:id="" action="ppaction://media"/>
            <a:extLst>
              <a:ext uri="{FF2B5EF4-FFF2-40B4-BE49-F238E27FC236}">
                <a16:creationId xmlns:a16="http://schemas.microsoft.com/office/drawing/2014/main" id="{C423E8B6-61F9-4B13-5C81-9481D9069AE6}"/>
              </a:ext>
            </a:extLst>
          </p:cNvPr>
          <p:cNvPicPr>
            <a:picLocks noRot="1" noChangeAspect="1"/>
          </p:cNvPicPr>
          <p:nvPr>
            <a:videoFile r:link="rId1"/>
          </p:nvPr>
        </p:nvPicPr>
        <p:blipFill>
          <a:blip r:embed="rId4"/>
          <a:stretch>
            <a:fillRect/>
          </a:stretch>
        </p:blipFill>
        <p:spPr>
          <a:xfrm>
            <a:off x="3527771" y="1196163"/>
            <a:ext cx="5843363" cy="3301875"/>
          </a:xfrm>
          <a:prstGeom prst="rect">
            <a:avLst/>
          </a:prstGeom>
        </p:spPr>
      </p:pic>
      <p:pic>
        <p:nvPicPr>
          <p:cNvPr id="6" name="Picture 2" descr="The Zones of Regulation — The Key Clinic">
            <a:extLst>
              <a:ext uri="{FF2B5EF4-FFF2-40B4-BE49-F238E27FC236}">
                <a16:creationId xmlns:a16="http://schemas.microsoft.com/office/drawing/2014/main" id="{E7BCAD34-C71D-F6D5-02D4-4B86AC2826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64794">
            <a:off x="502008" y="3653047"/>
            <a:ext cx="4746588" cy="2861645"/>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in on help others">
            <a:extLst>
              <a:ext uri="{FF2B5EF4-FFF2-40B4-BE49-F238E27FC236}">
                <a16:creationId xmlns:a16="http://schemas.microsoft.com/office/drawing/2014/main" id="{B914E2CD-3111-976E-5820-BC90C32737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94629">
            <a:off x="5728645" y="4229564"/>
            <a:ext cx="3333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BA45D82-C6C3-3BF2-AA03-0A1FCEEDAA1F}"/>
              </a:ext>
            </a:extLst>
          </p:cNvPr>
          <p:cNvSpPr txBox="1"/>
          <p:nvPr/>
        </p:nvSpPr>
        <p:spPr>
          <a:xfrm>
            <a:off x="718863" y="1323414"/>
            <a:ext cx="2361319" cy="1477328"/>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This is best used as a whole family approach to support understanding emotions.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34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5B9E3-B499-5C45-9A2B-783617CB6886}"/>
            </a:ext>
          </a:extLst>
        </p:cNvPr>
        <p:cNvGrpSpPr/>
        <p:nvPr/>
      </p:nvGrpSpPr>
      <p:grpSpPr>
        <a:xfrm>
          <a:off x="0" y="0"/>
          <a:ext cx="0" cy="0"/>
          <a:chOff x="0" y="0"/>
          <a:chExt cx="0" cy="0"/>
        </a:xfrm>
      </p:grpSpPr>
      <p:pic>
        <p:nvPicPr>
          <p:cNvPr id="13314" name="Picture 2" descr="Emoji Feeling Chart">
            <a:extLst>
              <a:ext uri="{FF2B5EF4-FFF2-40B4-BE49-F238E27FC236}">
                <a16:creationId xmlns:a16="http://schemas.microsoft.com/office/drawing/2014/main" id="{E0B8043B-5775-7F66-C4F4-98D17646D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2302" y="453879"/>
            <a:ext cx="258127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ow am I feeling?">
            <a:extLst>
              <a:ext uri="{FF2B5EF4-FFF2-40B4-BE49-F238E27FC236}">
                <a16:creationId xmlns:a16="http://schemas.microsoft.com/office/drawing/2014/main" id="{B943477D-03E1-9B05-58D6-E3C448007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070" y="3429000"/>
            <a:ext cx="2123536" cy="299991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Lego and other visual supports to help Autistic children understand emotions">
            <a:extLst>
              <a:ext uri="{FF2B5EF4-FFF2-40B4-BE49-F238E27FC236}">
                <a16:creationId xmlns:a16="http://schemas.microsoft.com/office/drawing/2014/main" id="{A42EC426-5833-18B7-6F3C-4830AE73C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059" y="2774323"/>
            <a:ext cx="2665134" cy="3765031"/>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kids2learn Today I AM Feeling Feelings and Emotions Chart - Communication  Aid for non verbal children / autism /">
            <a:extLst>
              <a:ext uri="{FF2B5EF4-FFF2-40B4-BE49-F238E27FC236}">
                <a16:creationId xmlns:a16="http://schemas.microsoft.com/office/drawing/2014/main" id="{2926500D-0130-4BC8-2F5E-232EE5396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23" y="366325"/>
            <a:ext cx="3770123" cy="26905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663856-485F-4754-A60F-AC3B01874DE8}"/>
              </a:ext>
            </a:extLst>
          </p:cNvPr>
          <p:cNvSpPr txBox="1"/>
          <p:nvPr/>
        </p:nvSpPr>
        <p:spPr>
          <a:xfrm>
            <a:off x="4366764" y="898500"/>
            <a:ext cx="2361319" cy="1477328"/>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Feelings check in charts can be a great way for everyone to understand each others' feelings</a:t>
            </a:r>
            <a:endParaRPr lang="en-GB"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CDA3CC6-793B-3B56-5DA4-C38D1138389D}"/>
              </a:ext>
            </a:extLst>
          </p:cNvPr>
          <p:cNvSpPr txBox="1"/>
          <p:nvPr/>
        </p:nvSpPr>
        <p:spPr>
          <a:xfrm>
            <a:off x="7132279" y="4333672"/>
            <a:ext cx="2361319" cy="646331"/>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They can be tailored to special interests</a:t>
            </a:r>
          </a:p>
        </p:txBody>
      </p:sp>
      <p:sp>
        <p:nvSpPr>
          <p:cNvPr id="7" name="TextBox 6">
            <a:extLst>
              <a:ext uri="{FF2B5EF4-FFF2-40B4-BE49-F238E27FC236}">
                <a16:creationId xmlns:a16="http://schemas.microsoft.com/office/drawing/2014/main" id="{DA44F437-6695-3E47-D833-56CD2B47D9E4}"/>
              </a:ext>
            </a:extLst>
          </p:cNvPr>
          <p:cNvSpPr txBox="1"/>
          <p:nvPr/>
        </p:nvSpPr>
        <p:spPr>
          <a:xfrm>
            <a:off x="7132278" y="5512291"/>
            <a:ext cx="2361319" cy="923330"/>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They provide a chance for you to model to your child</a:t>
            </a:r>
          </a:p>
        </p:txBody>
      </p:sp>
    </p:spTree>
    <p:extLst>
      <p:ext uri="{BB962C8B-B14F-4D97-AF65-F5344CB8AC3E}">
        <p14:creationId xmlns:p14="http://schemas.microsoft.com/office/powerpoint/2010/main" val="862727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63A9D-2D57-9E20-FD45-16D251C2E11E}"/>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08A806B1-7AF3-E77F-4B5B-F5E0E92A5CC8}"/>
              </a:ext>
            </a:extLst>
          </p:cNvPr>
          <p:cNvPicPr>
            <a:picLocks noChangeAspect="1"/>
          </p:cNvPicPr>
          <p:nvPr/>
        </p:nvPicPr>
        <p:blipFill>
          <a:blip r:embed="rId2"/>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6653AB01-22AA-5A91-0369-C8C56DC74988}"/>
              </a:ext>
            </a:extLst>
          </p:cNvPr>
          <p:cNvSpPr txBox="1"/>
          <p:nvPr/>
        </p:nvSpPr>
        <p:spPr>
          <a:xfrm>
            <a:off x="503924" y="431573"/>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Teach them about anxiety</a:t>
            </a:r>
          </a:p>
        </p:txBody>
      </p:sp>
      <p:pic>
        <p:nvPicPr>
          <p:cNvPr id="3" name="Picture 2">
            <a:extLst>
              <a:ext uri="{FF2B5EF4-FFF2-40B4-BE49-F238E27FC236}">
                <a16:creationId xmlns:a16="http://schemas.microsoft.com/office/drawing/2014/main" id="{FE677A42-100A-866B-CD32-34C602A46910}"/>
              </a:ext>
            </a:extLst>
          </p:cNvPr>
          <p:cNvPicPr>
            <a:picLocks noChangeAspect="1"/>
          </p:cNvPicPr>
          <p:nvPr/>
        </p:nvPicPr>
        <p:blipFill>
          <a:blip r:embed="rId3"/>
          <a:stretch>
            <a:fillRect/>
          </a:stretch>
        </p:blipFill>
        <p:spPr>
          <a:xfrm rot="585115">
            <a:off x="5204496" y="1002706"/>
            <a:ext cx="3296160" cy="1854090"/>
          </a:xfrm>
          <a:prstGeom prst="rect">
            <a:avLst/>
          </a:prstGeom>
        </p:spPr>
      </p:pic>
      <p:pic>
        <p:nvPicPr>
          <p:cNvPr id="15362" name="Picture 2" descr="Ruby’s Worry: A Big Bright Feelings Book : Percival, Tom, Percival, Tom:  Amazon.co.uk: Books">
            <a:extLst>
              <a:ext uri="{FF2B5EF4-FFF2-40B4-BE49-F238E27FC236}">
                <a16:creationId xmlns:a16="http://schemas.microsoft.com/office/drawing/2014/main" id="{27DB3979-D86D-CA0D-0C77-F7139E3BB5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722" y="3183348"/>
            <a:ext cx="2467122" cy="312367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The Huge Bag of Worries">
            <a:extLst>
              <a:ext uri="{FF2B5EF4-FFF2-40B4-BE49-F238E27FC236}">
                <a16:creationId xmlns:a16="http://schemas.microsoft.com/office/drawing/2014/main" id="{0DFE9AA3-0069-A613-44D5-BDF085EA0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4508">
            <a:off x="6715431" y="3381206"/>
            <a:ext cx="2551043" cy="327893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73398497-8CF1-33B7-7298-232AC9CB75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090" y="2557948"/>
            <a:ext cx="2934329" cy="386847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D62777A-01EA-E0E6-0391-76D7C3FA0556}"/>
              </a:ext>
            </a:extLst>
          </p:cNvPr>
          <p:cNvSpPr txBox="1"/>
          <p:nvPr/>
        </p:nvSpPr>
        <p:spPr>
          <a:xfrm>
            <a:off x="324236" y="1162340"/>
            <a:ext cx="4628764" cy="1200329"/>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Learning about anxiety helps autistic people to understand this very complex emotion and normalises that we all experience this; that it’s okay to be worried.</a:t>
            </a:r>
          </a:p>
        </p:txBody>
      </p:sp>
    </p:spTree>
    <p:extLst>
      <p:ext uri="{BB962C8B-B14F-4D97-AF65-F5344CB8AC3E}">
        <p14:creationId xmlns:p14="http://schemas.microsoft.com/office/powerpoint/2010/main" val="1011111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B7C76-E48D-0CD3-0E71-372B86EDBEFA}"/>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99D2AB9C-B591-1002-510E-2CA7D22B5590}"/>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4238C545-5090-242D-AB24-B3EBE11D5069}"/>
              </a:ext>
            </a:extLst>
          </p:cNvPr>
          <p:cNvSpPr txBox="1"/>
          <p:nvPr/>
        </p:nvSpPr>
        <p:spPr>
          <a:xfrm>
            <a:off x="503924" y="431573"/>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Expect it </a:t>
            </a:r>
          </a:p>
        </p:txBody>
      </p:sp>
      <p:sp>
        <p:nvSpPr>
          <p:cNvPr id="11" name="TextBox 10">
            <a:extLst>
              <a:ext uri="{FF2B5EF4-FFF2-40B4-BE49-F238E27FC236}">
                <a16:creationId xmlns:a16="http://schemas.microsoft.com/office/drawing/2014/main" id="{002247FC-6754-2BE8-8E79-B193DCBC68E4}"/>
              </a:ext>
            </a:extLst>
          </p:cNvPr>
          <p:cNvSpPr txBox="1"/>
          <p:nvPr/>
        </p:nvSpPr>
        <p:spPr>
          <a:xfrm>
            <a:off x="324236" y="1347006"/>
            <a:ext cx="4628764" cy="1200329"/>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Anxiety is something we all experience</a:t>
            </a:r>
          </a:p>
          <a:p>
            <a:pPr algn="ctr"/>
            <a:endParaRPr lang="en-GB" dirty="0">
              <a:solidFill>
                <a:srgbClr val="040C28"/>
              </a:solidFill>
              <a:latin typeface="Arial" panose="020B0604020202020204" pitchFamily="34" charset="0"/>
              <a:cs typeface="Arial" panose="020B0604020202020204" pitchFamily="34" charset="0"/>
            </a:endParaRPr>
          </a:p>
          <a:p>
            <a:pPr algn="ctr"/>
            <a:r>
              <a:rPr lang="en-GB" dirty="0">
                <a:solidFill>
                  <a:srgbClr val="040C28"/>
                </a:solidFill>
                <a:latin typeface="Arial" panose="020B0604020202020204" pitchFamily="34" charset="0"/>
                <a:cs typeface="Arial" panose="020B0604020202020204" pitchFamily="34" charset="0"/>
              </a:rPr>
              <a:t>If they can, give them to time to talk about their worries.</a:t>
            </a:r>
          </a:p>
        </p:txBody>
      </p:sp>
      <p:pic>
        <p:nvPicPr>
          <p:cNvPr id="6" name="Picture 5">
            <a:extLst>
              <a:ext uri="{FF2B5EF4-FFF2-40B4-BE49-F238E27FC236}">
                <a16:creationId xmlns:a16="http://schemas.microsoft.com/office/drawing/2014/main" id="{A1938C26-7752-5CFD-DC67-5EC13201AE18}"/>
              </a:ext>
            </a:extLst>
          </p:cNvPr>
          <p:cNvPicPr>
            <a:picLocks noChangeAspect="1"/>
          </p:cNvPicPr>
          <p:nvPr/>
        </p:nvPicPr>
        <p:blipFill>
          <a:blip r:embed="rId4"/>
          <a:stretch>
            <a:fillRect/>
          </a:stretch>
        </p:blipFill>
        <p:spPr>
          <a:xfrm>
            <a:off x="170839" y="2888726"/>
            <a:ext cx="2933700" cy="3686175"/>
          </a:xfrm>
          <a:prstGeom prst="rect">
            <a:avLst/>
          </a:prstGeom>
        </p:spPr>
      </p:pic>
      <p:pic>
        <p:nvPicPr>
          <p:cNvPr id="7" name="Picture 6">
            <a:extLst>
              <a:ext uri="{FF2B5EF4-FFF2-40B4-BE49-F238E27FC236}">
                <a16:creationId xmlns:a16="http://schemas.microsoft.com/office/drawing/2014/main" id="{903DCFF7-B31E-0523-1277-BCA642539C00}"/>
              </a:ext>
            </a:extLst>
          </p:cNvPr>
          <p:cNvPicPr>
            <a:picLocks noChangeAspect="1"/>
          </p:cNvPicPr>
          <p:nvPr/>
        </p:nvPicPr>
        <p:blipFill>
          <a:blip r:embed="rId5"/>
          <a:stretch>
            <a:fillRect/>
          </a:stretch>
        </p:blipFill>
        <p:spPr>
          <a:xfrm>
            <a:off x="3014863" y="2930177"/>
            <a:ext cx="2847975" cy="3686175"/>
          </a:xfrm>
          <a:prstGeom prst="rect">
            <a:avLst/>
          </a:prstGeom>
        </p:spPr>
      </p:pic>
      <p:pic>
        <p:nvPicPr>
          <p:cNvPr id="2" name="Picture 1">
            <a:extLst>
              <a:ext uri="{FF2B5EF4-FFF2-40B4-BE49-F238E27FC236}">
                <a16:creationId xmlns:a16="http://schemas.microsoft.com/office/drawing/2014/main" id="{A2C0C2D7-C10A-0B69-9E39-0379C3FAAB7B}"/>
              </a:ext>
            </a:extLst>
          </p:cNvPr>
          <p:cNvPicPr>
            <a:picLocks noChangeAspect="1"/>
          </p:cNvPicPr>
          <p:nvPr/>
        </p:nvPicPr>
        <p:blipFill rotWithShape="1">
          <a:blip r:embed="rId6"/>
          <a:srcRect l="23750" t="15185" r="25770" b="7778"/>
          <a:stretch/>
        </p:blipFill>
        <p:spPr>
          <a:xfrm>
            <a:off x="5376731" y="1337635"/>
            <a:ext cx="4205033" cy="3609730"/>
          </a:xfrm>
          <a:prstGeom prst="rect">
            <a:avLst/>
          </a:prstGeom>
        </p:spPr>
      </p:pic>
      <p:sp>
        <p:nvSpPr>
          <p:cNvPr id="8" name="TextBox 7">
            <a:extLst>
              <a:ext uri="{FF2B5EF4-FFF2-40B4-BE49-F238E27FC236}">
                <a16:creationId xmlns:a16="http://schemas.microsoft.com/office/drawing/2014/main" id="{2C904D00-B5FD-2972-345E-A4C031A4BB46}"/>
              </a:ext>
            </a:extLst>
          </p:cNvPr>
          <p:cNvSpPr txBox="1"/>
          <p:nvPr/>
        </p:nvSpPr>
        <p:spPr>
          <a:xfrm>
            <a:off x="6396884" y="5351447"/>
            <a:ext cx="2847975" cy="923330"/>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Use social stories and choice boards to support them when they anxious</a:t>
            </a:r>
          </a:p>
        </p:txBody>
      </p:sp>
    </p:spTree>
    <p:extLst>
      <p:ext uri="{BB962C8B-B14F-4D97-AF65-F5344CB8AC3E}">
        <p14:creationId xmlns:p14="http://schemas.microsoft.com/office/powerpoint/2010/main" val="2164318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14A06-EA20-B64E-F659-41E70958B62A}"/>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64FCCF72-EB0B-944C-20BB-11735DE338D3}"/>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82305D0D-407E-36EA-58D0-283306E5DB4B}"/>
              </a:ext>
            </a:extLst>
          </p:cNvPr>
          <p:cNvSpPr txBox="1"/>
          <p:nvPr/>
        </p:nvSpPr>
        <p:spPr>
          <a:xfrm>
            <a:off x="364224" y="570722"/>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Sensory self-soothe boxes</a:t>
            </a:r>
          </a:p>
        </p:txBody>
      </p:sp>
      <p:sp>
        <p:nvSpPr>
          <p:cNvPr id="11" name="TextBox 10">
            <a:extLst>
              <a:ext uri="{FF2B5EF4-FFF2-40B4-BE49-F238E27FC236}">
                <a16:creationId xmlns:a16="http://schemas.microsoft.com/office/drawing/2014/main" id="{848A2005-4E3E-EA78-00B5-0A46ED61D273}"/>
              </a:ext>
            </a:extLst>
          </p:cNvPr>
          <p:cNvSpPr txBox="1"/>
          <p:nvPr/>
        </p:nvSpPr>
        <p:spPr>
          <a:xfrm>
            <a:off x="5719166" y="1472252"/>
            <a:ext cx="3560508" cy="2308324"/>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Create sensory self-soothe boxes in advance of them becoming anxious. </a:t>
            </a:r>
          </a:p>
          <a:p>
            <a:pPr algn="ctr"/>
            <a:endParaRPr lang="en-GB" dirty="0">
              <a:solidFill>
                <a:srgbClr val="040C28"/>
              </a:solidFill>
              <a:latin typeface="Arial" panose="020B0604020202020204" pitchFamily="34" charset="0"/>
              <a:cs typeface="Arial" panose="020B0604020202020204" pitchFamily="34" charset="0"/>
            </a:endParaRPr>
          </a:p>
          <a:p>
            <a:pPr algn="ctr"/>
            <a:r>
              <a:rPr lang="en-GB" dirty="0">
                <a:solidFill>
                  <a:srgbClr val="040C28"/>
                </a:solidFill>
                <a:latin typeface="Arial" panose="020B0604020202020204" pitchFamily="34" charset="0"/>
                <a:cs typeface="Arial" panose="020B0604020202020204" pitchFamily="34" charset="0"/>
              </a:rPr>
              <a:t>These boxes can be kept in a safe place to promote regulation.</a:t>
            </a:r>
          </a:p>
          <a:p>
            <a:pPr algn="ctr"/>
            <a:endParaRPr lang="en-GB" dirty="0">
              <a:solidFill>
                <a:srgbClr val="040C28"/>
              </a:solidFill>
              <a:latin typeface="Arial" panose="020B0604020202020204" pitchFamily="34" charset="0"/>
              <a:cs typeface="Arial" panose="020B0604020202020204" pitchFamily="34" charset="0"/>
            </a:endParaRPr>
          </a:p>
          <a:p>
            <a:pPr algn="ctr"/>
            <a:endParaRPr lang="en-GB" dirty="0">
              <a:solidFill>
                <a:srgbClr val="040C28"/>
              </a:solidFill>
              <a:latin typeface="Arial" panose="020B0604020202020204" pitchFamily="34" charset="0"/>
              <a:cs typeface="Arial" panose="020B0604020202020204" pitchFamily="34" charset="0"/>
            </a:endParaRPr>
          </a:p>
        </p:txBody>
      </p:sp>
      <p:pic>
        <p:nvPicPr>
          <p:cNvPr id="17410" name="Picture 2" descr="How to create a self-soothing box">
            <a:extLst>
              <a:ext uri="{FF2B5EF4-FFF2-40B4-BE49-F238E27FC236}">
                <a16:creationId xmlns:a16="http://schemas.microsoft.com/office/drawing/2014/main" id="{4883B64C-6E42-569E-C12E-DCCDA9F73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27" y="1881993"/>
            <a:ext cx="5062888" cy="379716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Dorset MHST on X: &quot;A self-soothe box is a box you can make that is full of  things that make you feel more relaxed, happier, and reduce difficult  feelings of panic, anxiety,">
            <a:extLst>
              <a:ext uri="{FF2B5EF4-FFF2-40B4-BE49-F238E27FC236}">
                <a16:creationId xmlns:a16="http://schemas.microsoft.com/office/drawing/2014/main" id="{49377C96-5621-A409-5C13-921C1D1534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78" t="24273" r="1941" b="6292"/>
          <a:stretch/>
        </p:blipFill>
        <p:spPr bwMode="auto">
          <a:xfrm>
            <a:off x="5799947" y="3967763"/>
            <a:ext cx="3398946" cy="245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54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34245-A4A7-0FC5-750F-D3C857944F31}"/>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A7B50A87-E1A7-4323-40CF-448BE44A1B39}"/>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C2ED2BAB-17B0-587A-160C-F7A46AB29C09}"/>
              </a:ext>
            </a:extLst>
          </p:cNvPr>
          <p:cNvSpPr txBox="1"/>
          <p:nvPr/>
        </p:nvSpPr>
        <p:spPr>
          <a:xfrm>
            <a:off x="364224" y="781966"/>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Create certainty</a:t>
            </a:r>
          </a:p>
        </p:txBody>
      </p:sp>
      <p:sp>
        <p:nvSpPr>
          <p:cNvPr id="11" name="TextBox 10">
            <a:extLst>
              <a:ext uri="{FF2B5EF4-FFF2-40B4-BE49-F238E27FC236}">
                <a16:creationId xmlns:a16="http://schemas.microsoft.com/office/drawing/2014/main" id="{04985175-B1DF-705A-F77B-F8E1DA31F31B}"/>
              </a:ext>
            </a:extLst>
          </p:cNvPr>
          <p:cNvSpPr txBox="1"/>
          <p:nvPr/>
        </p:nvSpPr>
        <p:spPr>
          <a:xfrm>
            <a:off x="531536" y="2399352"/>
            <a:ext cx="3560508" cy="923330"/>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Make use of visual timetables to show them what they are doing that day.</a:t>
            </a:r>
          </a:p>
        </p:txBody>
      </p:sp>
      <p:pic>
        <p:nvPicPr>
          <p:cNvPr id="19458" name="Picture 2" descr="Tip of the Month March - Visual Timetables">
            <a:extLst>
              <a:ext uri="{FF2B5EF4-FFF2-40B4-BE49-F238E27FC236}">
                <a16:creationId xmlns:a16="http://schemas.microsoft.com/office/drawing/2014/main" id="{13FC88F3-305E-1655-A1BC-C84DA3336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29823">
            <a:off x="4374670" y="1431865"/>
            <a:ext cx="3087047" cy="23123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40C91AE-6F4A-19A1-C87A-14D25308D2FB}"/>
              </a:ext>
            </a:extLst>
          </p:cNvPr>
          <p:cNvPicPr>
            <a:picLocks noChangeAspect="1"/>
          </p:cNvPicPr>
          <p:nvPr/>
        </p:nvPicPr>
        <p:blipFill>
          <a:blip r:embed="rId5"/>
          <a:srcRect l="23462" t="50000" r="23461" b="25157"/>
          <a:stretch/>
        </p:blipFill>
        <p:spPr>
          <a:xfrm>
            <a:off x="531536" y="4116691"/>
            <a:ext cx="5257800" cy="1384300"/>
          </a:xfrm>
          <a:prstGeom prst="rect">
            <a:avLst/>
          </a:prstGeom>
        </p:spPr>
      </p:pic>
      <p:sp>
        <p:nvSpPr>
          <p:cNvPr id="6" name="TextBox 5">
            <a:extLst>
              <a:ext uri="{FF2B5EF4-FFF2-40B4-BE49-F238E27FC236}">
                <a16:creationId xmlns:a16="http://schemas.microsoft.com/office/drawing/2014/main" id="{EB648514-058F-6CB6-F8EC-67BFFF1D49EE}"/>
              </a:ext>
            </a:extLst>
          </p:cNvPr>
          <p:cNvSpPr txBox="1"/>
          <p:nvPr/>
        </p:nvSpPr>
        <p:spPr>
          <a:xfrm>
            <a:off x="6040618" y="4136489"/>
            <a:ext cx="3560508" cy="1200329"/>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If they experience separation anxiety, consider making a separate schedule for you so they can see where you are.</a:t>
            </a:r>
          </a:p>
        </p:txBody>
      </p:sp>
    </p:spTree>
    <p:extLst>
      <p:ext uri="{BB962C8B-B14F-4D97-AF65-F5344CB8AC3E}">
        <p14:creationId xmlns:p14="http://schemas.microsoft.com/office/powerpoint/2010/main" val="1551910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CFABB-A6F8-B4A5-2EF2-0AEA10D343F7}"/>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DB4AA441-969E-F0FB-24C3-1507CCAA7218}"/>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DA68189B-17D6-2066-75E4-4B0B5F380B55}"/>
              </a:ext>
            </a:extLst>
          </p:cNvPr>
          <p:cNvSpPr txBox="1"/>
          <p:nvPr/>
        </p:nvSpPr>
        <p:spPr>
          <a:xfrm>
            <a:off x="364224" y="595270"/>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5EB8"/>
                </a:solidFill>
                <a:effectLst/>
                <a:uLnTx/>
                <a:uFillTx/>
                <a:latin typeface="Arial"/>
                <a:ea typeface="+mn-ea"/>
                <a:cs typeface="Arial"/>
              </a:rPr>
              <a:t>Create certainty and a sense of control</a:t>
            </a:r>
            <a:endParaRPr kumimoji="0" lang="en-GB" sz="2800" b="1" i="0" u="none" strike="noStrike" kern="1200" cap="none" spc="0" normalizeH="0" baseline="0" noProof="0" dirty="0">
              <a:ln>
                <a:noFill/>
              </a:ln>
              <a:solidFill>
                <a:srgbClr val="005EB8"/>
              </a:solidFill>
              <a:effectLst/>
              <a:uLnTx/>
              <a:uFillTx/>
              <a:latin typeface="Arial"/>
              <a:ea typeface="+mn-ea"/>
              <a:cs typeface="Arial"/>
            </a:endParaRPr>
          </a:p>
        </p:txBody>
      </p:sp>
      <p:sp>
        <p:nvSpPr>
          <p:cNvPr id="7" name="TextBox 6">
            <a:extLst>
              <a:ext uri="{FF2B5EF4-FFF2-40B4-BE49-F238E27FC236}">
                <a16:creationId xmlns:a16="http://schemas.microsoft.com/office/drawing/2014/main" id="{CA0746A1-15C0-4463-5D67-0DFC04387EAC}"/>
              </a:ext>
            </a:extLst>
          </p:cNvPr>
          <p:cNvSpPr txBox="1"/>
          <p:nvPr/>
        </p:nvSpPr>
        <p:spPr>
          <a:xfrm>
            <a:off x="605524" y="1482625"/>
            <a:ext cx="4851053" cy="2308324"/>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If you are discussing certainty verbally, reduce language and use sentences such as </a:t>
            </a:r>
          </a:p>
          <a:p>
            <a:pPr marL="285750" indent="-285750">
              <a:buFont typeface="Arial" panose="020B0604020202020204" pitchFamily="34" charset="0"/>
              <a:buChar char="•"/>
            </a:pPr>
            <a:endParaRPr lang="en-GB" dirty="0">
              <a:solidFill>
                <a:srgbClr val="040C28"/>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40C28"/>
                </a:solidFill>
                <a:latin typeface="Arial" panose="020B0604020202020204" pitchFamily="34" charset="0"/>
                <a:cs typeface="Arial" panose="020B0604020202020204" pitchFamily="34" charset="0"/>
              </a:rPr>
              <a:t>“now and next”</a:t>
            </a:r>
          </a:p>
          <a:p>
            <a:pPr marL="285750" indent="-285750">
              <a:buFont typeface="Arial" panose="020B0604020202020204" pitchFamily="34" charset="0"/>
              <a:buChar char="•"/>
            </a:pPr>
            <a:endParaRPr lang="en-GB" dirty="0">
              <a:solidFill>
                <a:srgbClr val="040C28"/>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40C28"/>
                </a:solidFill>
                <a:latin typeface="Arial" panose="020B0604020202020204" pitchFamily="34" charset="0"/>
                <a:cs typeface="Arial" panose="020B0604020202020204" pitchFamily="34" charset="0"/>
              </a:rPr>
              <a:t>“when and then”</a:t>
            </a:r>
          </a:p>
          <a:p>
            <a:pPr marL="285750" indent="-285750">
              <a:buFont typeface="Arial" panose="020B0604020202020204" pitchFamily="34" charset="0"/>
              <a:buChar char="•"/>
            </a:pPr>
            <a:endParaRPr lang="en-GB" dirty="0">
              <a:solidFill>
                <a:srgbClr val="040C28"/>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solidFill>
                  <a:srgbClr val="040C28"/>
                </a:solidFill>
                <a:latin typeface="Arial" panose="020B0604020202020204" pitchFamily="34" charset="0"/>
                <a:cs typeface="Arial" panose="020B0604020202020204" pitchFamily="34" charset="0"/>
              </a:rPr>
              <a:t>“first and then”</a:t>
            </a:r>
          </a:p>
        </p:txBody>
      </p:sp>
      <p:pic>
        <p:nvPicPr>
          <p:cNvPr id="20482" name="Picture 2" descr="Recycle Symbol Clip Art Image - ClipSafari">
            <a:extLst>
              <a:ext uri="{FF2B5EF4-FFF2-40B4-BE49-F238E27FC236}">
                <a16:creationId xmlns:a16="http://schemas.microsoft.com/office/drawing/2014/main" id="{CA8B0311-A46F-5F0A-6377-220A36D162E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7215" y="2179777"/>
            <a:ext cx="1406386" cy="1406386"/>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Red T-shirt Clip Art at Clker.com - vector clip art online, royalty free &amp;  public domain">
            <a:extLst>
              <a:ext uri="{FF2B5EF4-FFF2-40B4-BE49-F238E27FC236}">
                <a16:creationId xmlns:a16="http://schemas.microsoft.com/office/drawing/2014/main" id="{E8D2BD74-F08A-4CB3-8463-6CC8308FB6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63027">
            <a:off x="1184356" y="4470996"/>
            <a:ext cx="1497538" cy="162987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Yunbaoit Visual Timer with Night Light, 60-Minute Countdown Timer for Kids  and Adults, Silent Classroom Timer, Time Management Tool for Home, School,  ...">
            <a:extLst>
              <a:ext uri="{FF2B5EF4-FFF2-40B4-BE49-F238E27FC236}">
                <a16:creationId xmlns:a16="http://schemas.microsoft.com/office/drawing/2014/main" id="{ABA7BC60-6B7E-BA47-A92B-BD7876D50D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3581" y="1874316"/>
            <a:ext cx="1211711" cy="1270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74029C-CFE5-AF85-90CF-02486CF9B77C}"/>
              </a:ext>
            </a:extLst>
          </p:cNvPr>
          <p:cNvSpPr txBox="1"/>
          <p:nvPr/>
        </p:nvSpPr>
        <p:spPr>
          <a:xfrm>
            <a:off x="7596136" y="1989739"/>
            <a:ext cx="1879478" cy="1200329"/>
          </a:xfrm>
          <a:prstGeom prst="rect">
            <a:avLst/>
          </a:prstGeom>
          <a:solidFill>
            <a:schemeClr val="accent5">
              <a:lumMod val="20000"/>
              <a:lumOff val="80000"/>
            </a:schemeClr>
          </a:solidFill>
        </p:spPr>
        <p:txBody>
          <a:bodyPr wrap="square">
            <a:spAutoFit/>
          </a:bodyPr>
          <a:lstStyle/>
          <a:p>
            <a:pPr algn="ctr"/>
            <a:r>
              <a:rPr lang="en-GB" dirty="0">
                <a:solidFill>
                  <a:srgbClr val="040C28"/>
                </a:solidFill>
                <a:latin typeface="Arial" panose="020B0604020202020204" pitchFamily="34" charset="0"/>
                <a:cs typeface="Arial" panose="020B0604020202020204" pitchFamily="34" charset="0"/>
              </a:rPr>
              <a:t>Visual timers – shall we go bed now or in five minutes? </a:t>
            </a:r>
          </a:p>
        </p:txBody>
      </p:sp>
      <p:sp>
        <p:nvSpPr>
          <p:cNvPr id="8" name="TextBox 7">
            <a:extLst>
              <a:ext uri="{FF2B5EF4-FFF2-40B4-BE49-F238E27FC236}">
                <a16:creationId xmlns:a16="http://schemas.microsoft.com/office/drawing/2014/main" id="{C432B313-8B16-9E5D-471B-601E55DA8E13}"/>
              </a:ext>
            </a:extLst>
          </p:cNvPr>
          <p:cNvSpPr txBox="1"/>
          <p:nvPr/>
        </p:nvSpPr>
        <p:spPr>
          <a:xfrm>
            <a:off x="2681894" y="4371423"/>
            <a:ext cx="7135091" cy="2308324"/>
          </a:xfrm>
          <a:prstGeom prst="rect">
            <a:avLst/>
          </a:prstGeom>
          <a:solidFill>
            <a:schemeClr val="accent5">
              <a:lumMod val="20000"/>
              <a:lumOff val="80000"/>
            </a:schemeClr>
          </a:solidFill>
        </p:spPr>
        <p:txBody>
          <a:bodyPr wrap="square">
            <a:spAutoFit/>
          </a:bodyPr>
          <a:lstStyle/>
          <a:p>
            <a:pPr algn="ctr"/>
            <a:r>
              <a:rPr lang="en-GB" sz="1600" dirty="0">
                <a:solidFill>
                  <a:srgbClr val="040C28"/>
                </a:solidFill>
                <a:latin typeface="Arial" panose="020B0604020202020204" pitchFamily="34" charset="0"/>
                <a:cs typeface="Arial" panose="020B0604020202020204" pitchFamily="34" charset="0"/>
              </a:rPr>
              <a:t>Let's imagine they are going to a party as this anxiety builds, their amygdala is firing alarms and their fight, flight, freeze will start to appear.</a:t>
            </a:r>
          </a:p>
          <a:p>
            <a:pPr algn="ctr"/>
            <a:endParaRPr lang="en-GB" sz="1600" dirty="0">
              <a:solidFill>
                <a:srgbClr val="040C28"/>
              </a:solidFill>
              <a:latin typeface="Arial" panose="020B0604020202020204" pitchFamily="34" charset="0"/>
              <a:cs typeface="Arial" panose="020B0604020202020204" pitchFamily="34" charset="0"/>
            </a:endParaRPr>
          </a:p>
          <a:p>
            <a:pPr algn="ctr"/>
            <a:r>
              <a:rPr lang="en-GB" sz="1600" dirty="0">
                <a:solidFill>
                  <a:srgbClr val="040C28"/>
                </a:solidFill>
                <a:latin typeface="Arial" panose="020B0604020202020204" pitchFamily="34" charset="0"/>
                <a:cs typeface="Arial" panose="020B0604020202020204" pitchFamily="34" charset="0"/>
              </a:rPr>
              <a:t>Rather than “do you want to put your top on for the party” (which gives an option to say no)</a:t>
            </a:r>
          </a:p>
          <a:p>
            <a:pPr algn="ctr"/>
            <a:endParaRPr lang="en-GB" sz="1600" dirty="0">
              <a:solidFill>
                <a:srgbClr val="040C28"/>
              </a:solidFill>
              <a:latin typeface="Arial" panose="020B0604020202020204" pitchFamily="34" charset="0"/>
              <a:cs typeface="Arial" panose="020B0604020202020204" pitchFamily="34" charset="0"/>
            </a:endParaRPr>
          </a:p>
          <a:p>
            <a:pPr algn="ctr"/>
            <a:r>
              <a:rPr lang="en-GB" sz="1600" dirty="0">
                <a:solidFill>
                  <a:srgbClr val="040C28"/>
                </a:solidFill>
                <a:latin typeface="Arial" panose="020B0604020202020204" pitchFamily="34" charset="0"/>
                <a:cs typeface="Arial" panose="020B0604020202020204" pitchFamily="34" charset="0"/>
              </a:rPr>
              <a:t>Give a sense of control by asking “Do you want to wear </a:t>
            </a:r>
            <a:r>
              <a:rPr lang="en-GB" sz="1600">
                <a:solidFill>
                  <a:srgbClr val="040C28"/>
                </a:solidFill>
                <a:latin typeface="Arial" panose="020B0604020202020204" pitchFamily="34" charset="0"/>
                <a:cs typeface="Arial" panose="020B0604020202020204" pitchFamily="34" charset="0"/>
              </a:rPr>
              <a:t>your red </a:t>
            </a:r>
            <a:r>
              <a:rPr lang="en-GB" sz="1600" dirty="0">
                <a:solidFill>
                  <a:srgbClr val="040C28"/>
                </a:solidFill>
                <a:latin typeface="Arial" panose="020B0604020202020204" pitchFamily="34" charset="0"/>
                <a:cs typeface="Arial" panose="020B0604020202020204" pitchFamily="34" charset="0"/>
              </a:rPr>
              <a:t>top or your green top”</a:t>
            </a:r>
          </a:p>
          <a:p>
            <a:pPr algn="ctr"/>
            <a:endParaRPr lang="en-GB" sz="1600" dirty="0">
              <a:solidFill>
                <a:srgbClr val="040C28"/>
              </a:solidFill>
              <a:latin typeface="Arial" panose="020B0604020202020204" pitchFamily="34" charset="0"/>
              <a:cs typeface="Arial" panose="020B0604020202020204" pitchFamily="34" charset="0"/>
            </a:endParaRPr>
          </a:p>
        </p:txBody>
      </p:sp>
      <p:pic>
        <p:nvPicPr>
          <p:cNvPr id="20484" name="Picture 4" descr="Green Polo Shirt Vectors &amp; Illustrations for Free Download | Freepik">
            <a:extLst>
              <a:ext uri="{FF2B5EF4-FFF2-40B4-BE49-F238E27FC236}">
                <a16:creationId xmlns:a16="http://schemas.microsoft.com/office/drawing/2014/main" id="{FAC1513E-8F14-7B5E-5198-C90DD5093B0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652428">
            <a:off x="0" y="4361809"/>
            <a:ext cx="2047875" cy="204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05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48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DD5E1-DBA5-84A0-08AC-D378B30C606B}"/>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BECFA649-6A95-DD27-6720-903CEAA40516}"/>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F43A9779-868B-FE09-38DF-EFE86F958DCA}"/>
              </a:ext>
            </a:extLst>
          </p:cNvPr>
          <p:cNvSpPr txBox="1"/>
          <p:nvPr/>
        </p:nvSpPr>
        <p:spPr>
          <a:xfrm>
            <a:off x="364224" y="595270"/>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b="1" dirty="0">
                <a:solidFill>
                  <a:srgbClr val="005EB8"/>
                </a:solidFill>
                <a:latin typeface="Arial"/>
                <a:cs typeface="Arial"/>
              </a:rPr>
              <a:t>Encourage autistic behaviours</a:t>
            </a:r>
            <a:endParaRPr kumimoji="0" lang="en-GB" sz="2800" b="1" i="0" u="none" strike="noStrike" kern="1200" cap="none" spc="0" normalizeH="0" baseline="0" noProof="0" dirty="0">
              <a:ln>
                <a:noFill/>
              </a:ln>
              <a:solidFill>
                <a:srgbClr val="005EB8"/>
              </a:solidFill>
              <a:effectLst/>
              <a:uLnTx/>
              <a:uFillTx/>
              <a:latin typeface="Arial"/>
              <a:ea typeface="+mn-ea"/>
              <a:cs typeface="Arial"/>
            </a:endParaRPr>
          </a:p>
        </p:txBody>
      </p:sp>
      <p:sp>
        <p:nvSpPr>
          <p:cNvPr id="6" name="TextBox 5">
            <a:extLst>
              <a:ext uri="{FF2B5EF4-FFF2-40B4-BE49-F238E27FC236}">
                <a16:creationId xmlns:a16="http://schemas.microsoft.com/office/drawing/2014/main" id="{521DC7F6-7BE6-A6CB-1D06-D36F760DDD28}"/>
              </a:ext>
            </a:extLst>
          </p:cNvPr>
          <p:cNvSpPr txBox="1"/>
          <p:nvPr/>
        </p:nvSpPr>
        <p:spPr>
          <a:xfrm>
            <a:off x="276449" y="1605473"/>
            <a:ext cx="4253022" cy="4524315"/>
          </a:xfrm>
          <a:prstGeom prst="rect">
            <a:avLst/>
          </a:prstGeom>
          <a:noFill/>
        </p:spPr>
        <p:txBody>
          <a:bodyPr wrap="square">
            <a:spAutoFit/>
          </a:bodyPr>
          <a:lstStyle/>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Monotropism or “hyper focusing” does not apply just to specific interests, but absolutely anything that requires an autistic person to focus their attention. </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Once their attention is focused, it builds up what the autism community have called autism inertia. This terms refers to a difficulty starting or stopping tasks.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This hyper focusing and difficulty transition from one thing to another is often seen as a difficulty that Autistic people face as if they are pulled too quickly out of the hyper fixation it can lead to meltdowns… but there are lots of benefits and should be encouraged for regulation and reduced anxiety.</a:t>
            </a:r>
          </a:p>
        </p:txBody>
      </p:sp>
      <p:pic>
        <p:nvPicPr>
          <p:cNvPr id="21508" name="Picture 4" descr="Monotropism = Happy Flow State">
            <a:extLst>
              <a:ext uri="{FF2B5EF4-FFF2-40B4-BE49-F238E27FC236}">
                <a16:creationId xmlns:a16="http://schemas.microsoft.com/office/drawing/2014/main" id="{B9C51016-85EC-4973-B69E-EDD202FB6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091" y="1626935"/>
            <a:ext cx="4635795" cy="463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903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DCEE6-5843-B340-FC63-2B26F5E59BC4}"/>
            </a:ext>
          </a:extLst>
        </p:cNvPr>
        <p:cNvGrpSpPr/>
        <p:nvPr/>
      </p:nvGrpSpPr>
      <p:grpSpPr>
        <a:xfrm>
          <a:off x="0" y="0"/>
          <a:ext cx="0" cy="0"/>
          <a:chOff x="0" y="0"/>
          <a:chExt cx="0" cy="0"/>
        </a:xfrm>
      </p:grpSpPr>
      <p:sp>
        <p:nvSpPr>
          <p:cNvPr id="4" name="AutoShape 2">
            <a:extLst>
              <a:ext uri="{FF2B5EF4-FFF2-40B4-BE49-F238E27FC236}">
                <a16:creationId xmlns:a16="http://schemas.microsoft.com/office/drawing/2014/main" id="{50FCA5C3-51B7-8A75-0D05-A3F2D888F0C8}"/>
              </a:ext>
            </a:extLst>
          </p:cNvPr>
          <p:cNvSpPr>
            <a:spLocks/>
          </p:cNvSpPr>
          <p:nvPr/>
        </p:nvSpPr>
        <p:spPr bwMode="auto">
          <a:xfrm>
            <a:off x="411983" y="1817283"/>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marL="0" marR="0" lvl="0" indent="0" algn="l" defTabSz="430322"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Helvetica Neue"/>
              <a:ea typeface="+mn-ea"/>
              <a:cs typeface="Helvetica Neue"/>
            </a:endParaRPr>
          </a:p>
        </p:txBody>
      </p:sp>
      <p:sp>
        <p:nvSpPr>
          <p:cNvPr id="6" name="TextBox 5">
            <a:extLst>
              <a:ext uri="{FF2B5EF4-FFF2-40B4-BE49-F238E27FC236}">
                <a16:creationId xmlns:a16="http://schemas.microsoft.com/office/drawing/2014/main" id="{CAAC0C14-8CCB-9051-F2BF-45908FECE000}"/>
              </a:ext>
            </a:extLst>
          </p:cNvPr>
          <p:cNvSpPr txBox="1"/>
          <p:nvPr/>
        </p:nvSpPr>
        <p:spPr>
          <a:xfrm>
            <a:off x="694424" y="583517"/>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What are we going to cover today?</a:t>
            </a:r>
          </a:p>
        </p:txBody>
      </p:sp>
      <p:pic>
        <p:nvPicPr>
          <p:cNvPr id="7" name="Picture 6" descr="A black background with blue text&#10;&#10;Description automatically generated">
            <a:extLst>
              <a:ext uri="{FF2B5EF4-FFF2-40B4-BE49-F238E27FC236}">
                <a16:creationId xmlns:a16="http://schemas.microsoft.com/office/drawing/2014/main" id="{D462BB87-9E0A-CE77-B67A-FF6B740E47D0}"/>
              </a:ext>
            </a:extLst>
          </p:cNvPr>
          <p:cNvPicPr>
            <a:picLocks noChangeAspect="1"/>
          </p:cNvPicPr>
          <p:nvPr/>
        </p:nvPicPr>
        <p:blipFill>
          <a:blip r:embed="rId2"/>
          <a:stretch>
            <a:fillRect/>
          </a:stretch>
        </p:blipFill>
        <p:spPr>
          <a:xfrm>
            <a:off x="7820872" y="1638"/>
            <a:ext cx="2077449" cy="1470614"/>
          </a:xfrm>
          <a:prstGeom prst="rect">
            <a:avLst/>
          </a:prstGeom>
        </p:spPr>
      </p:pic>
      <p:sp>
        <p:nvSpPr>
          <p:cNvPr id="3" name="Rectangle: Rounded Corners 2">
            <a:extLst>
              <a:ext uri="{FF2B5EF4-FFF2-40B4-BE49-F238E27FC236}">
                <a16:creationId xmlns:a16="http://schemas.microsoft.com/office/drawing/2014/main" id="{28BD31E0-DB95-DC50-B15C-6DF8B1B73D73}"/>
              </a:ext>
            </a:extLst>
          </p:cNvPr>
          <p:cNvSpPr/>
          <p:nvPr/>
        </p:nvSpPr>
        <p:spPr>
          <a:xfrm>
            <a:off x="591883" y="2174470"/>
            <a:ext cx="3683000" cy="3052763"/>
          </a:xfrm>
          <a:prstGeom prst="roundRect">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ysClr val="windowText" lastClr="000000"/>
                </a:solidFill>
                <a:latin typeface="Arial" panose="020B0604020202020204" pitchFamily="34" charset="0"/>
                <a:cs typeface="Arial" panose="020B0604020202020204" pitchFamily="34" charset="0"/>
              </a:rPr>
              <a:t>Understanding anxiety in autistic young people</a:t>
            </a:r>
          </a:p>
        </p:txBody>
      </p:sp>
      <p:sp>
        <p:nvSpPr>
          <p:cNvPr id="5" name="Rectangle: Rounded Corners 4">
            <a:extLst>
              <a:ext uri="{FF2B5EF4-FFF2-40B4-BE49-F238E27FC236}">
                <a16:creationId xmlns:a16="http://schemas.microsoft.com/office/drawing/2014/main" id="{D630FE40-F7DC-5B02-18AA-214DCDADD645}"/>
              </a:ext>
            </a:extLst>
          </p:cNvPr>
          <p:cNvSpPr/>
          <p:nvPr/>
        </p:nvSpPr>
        <p:spPr>
          <a:xfrm>
            <a:off x="5328983" y="2182798"/>
            <a:ext cx="3683000" cy="3065463"/>
          </a:xfrm>
          <a:prstGeom prst="roundRect">
            <a:avLst/>
          </a:prstGeom>
          <a:solidFill>
            <a:schemeClr val="accent5">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ysClr val="windowText" lastClr="000000"/>
                </a:solidFill>
                <a:latin typeface="Arial" panose="020B0604020202020204" pitchFamily="34" charset="0"/>
                <a:cs typeface="Arial" panose="020B0604020202020204" pitchFamily="34" charset="0"/>
              </a:rPr>
              <a:t>Supporting anxious autistic young people</a:t>
            </a:r>
          </a:p>
        </p:txBody>
      </p:sp>
    </p:spTree>
    <p:extLst>
      <p:ext uri="{BB962C8B-B14F-4D97-AF65-F5344CB8AC3E}">
        <p14:creationId xmlns:p14="http://schemas.microsoft.com/office/powerpoint/2010/main" val="486828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67492-F6D3-EE93-9AC2-7BA22B37A605}"/>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FF5D98C8-84C1-A90B-FC91-60E11796C2AB}"/>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D721B611-F972-AAFC-F788-546F132658CF}"/>
              </a:ext>
            </a:extLst>
          </p:cNvPr>
          <p:cNvSpPr txBox="1"/>
          <p:nvPr/>
        </p:nvSpPr>
        <p:spPr>
          <a:xfrm>
            <a:off x="364224" y="595270"/>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b="1" dirty="0">
                <a:solidFill>
                  <a:srgbClr val="005EB8"/>
                </a:solidFill>
                <a:latin typeface="Arial"/>
                <a:cs typeface="Arial"/>
              </a:rPr>
              <a:t>Encourage autistic behaviours</a:t>
            </a:r>
            <a:endParaRPr kumimoji="0" lang="en-GB" sz="2800" b="1" i="0" u="none" strike="noStrike" kern="1200" cap="none" spc="0" normalizeH="0" baseline="0" noProof="0" dirty="0">
              <a:ln>
                <a:noFill/>
              </a:ln>
              <a:solidFill>
                <a:srgbClr val="005EB8"/>
              </a:solidFill>
              <a:effectLst/>
              <a:uLnTx/>
              <a:uFillTx/>
              <a:latin typeface="Arial"/>
              <a:ea typeface="+mn-ea"/>
              <a:cs typeface="Arial"/>
            </a:endParaRPr>
          </a:p>
        </p:txBody>
      </p:sp>
      <p:sp>
        <p:nvSpPr>
          <p:cNvPr id="6" name="TextBox 5">
            <a:extLst>
              <a:ext uri="{FF2B5EF4-FFF2-40B4-BE49-F238E27FC236}">
                <a16:creationId xmlns:a16="http://schemas.microsoft.com/office/drawing/2014/main" id="{20560F46-4847-69B9-A605-C64C4D95C915}"/>
              </a:ext>
            </a:extLst>
          </p:cNvPr>
          <p:cNvSpPr txBox="1"/>
          <p:nvPr/>
        </p:nvSpPr>
        <p:spPr>
          <a:xfrm>
            <a:off x="4953000" y="1733107"/>
            <a:ext cx="4411610" cy="5078313"/>
          </a:xfrm>
          <a:prstGeom prst="rect">
            <a:avLst/>
          </a:prstGeom>
          <a:noFill/>
        </p:spPr>
        <p:txBody>
          <a:bodyPr wrap="square">
            <a:spAutoFit/>
          </a:bodyPr>
          <a:lstStyle/>
          <a:p>
            <a:pPr marL="285750" indent="-285750">
              <a:buFont typeface="Arial" panose="020B0604020202020204" pitchFamily="34" charset="0"/>
              <a:buChar char="•"/>
            </a:pPr>
            <a:r>
              <a:rPr lang="en-GB" b="0" i="0" dirty="0">
                <a:effectLst/>
                <a:latin typeface="Arial" panose="020B0604020202020204" pitchFamily="34" charset="0"/>
                <a:cs typeface="Arial" panose="020B0604020202020204" pitchFamily="34" charset="0"/>
              </a:rPr>
              <a:t>Stimming is something that everyone does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0" i="0" dirty="0">
                <a:effectLst/>
                <a:latin typeface="Arial" panose="020B0604020202020204" pitchFamily="34" charset="0"/>
                <a:cs typeface="Arial" panose="020B0604020202020204" pitchFamily="34" charset="0"/>
              </a:rPr>
              <a:t>Stimming behaviours, particularly for autistic people, help to calm themselves down in situations of stress, whether positive or negative e.g. overly excited or overly anxious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0" i="0" dirty="0">
                <a:effectLst/>
                <a:latin typeface="Arial" panose="020B0604020202020204" pitchFamily="34" charset="0"/>
                <a:cs typeface="Arial" panose="020B0604020202020204" pitchFamily="34" charset="0"/>
              </a:rPr>
              <a:t>The process of stimming can also help an Autistic person process information.</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b="0" i="0" dirty="0">
                <a:effectLst/>
                <a:latin typeface="Arial" panose="020B0604020202020204" pitchFamily="34" charset="0"/>
                <a:cs typeface="Arial" panose="020B0604020202020204" pitchFamily="34" charset="0"/>
              </a:rPr>
              <a:t>Too often, autistic people are prevented from stimming which implies something is wrong and encourages masking.</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b="0" i="0" dirty="0">
              <a:effectLst/>
              <a:latin typeface="Arial" panose="020B0604020202020204" pitchFamily="34" charset="0"/>
              <a:cs typeface="Arial" panose="020B0604020202020204" pitchFamily="34" charset="0"/>
            </a:endParaRPr>
          </a:p>
        </p:txBody>
      </p:sp>
      <p:pic>
        <p:nvPicPr>
          <p:cNvPr id="21506" name="Picture 2" descr="Let's Talk About Stimming — ASK: Advocates for Spectrum Knowledge">
            <a:extLst>
              <a:ext uri="{FF2B5EF4-FFF2-40B4-BE49-F238E27FC236}">
                <a16:creationId xmlns:a16="http://schemas.microsoft.com/office/drawing/2014/main" id="{E3A2836A-BDE2-38C7-00B9-83C0B97D59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04" y="1722474"/>
            <a:ext cx="3972922" cy="397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825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922E9-A0A3-E0F6-0915-ACBD6FCD340D}"/>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5C605EA3-B773-3B3C-29BB-BE11DF3F2378}"/>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018DE442-75BC-14B2-742B-7424B64C5674}"/>
              </a:ext>
            </a:extLst>
          </p:cNvPr>
          <p:cNvSpPr txBox="1"/>
          <p:nvPr/>
        </p:nvSpPr>
        <p:spPr>
          <a:xfrm>
            <a:off x="364224" y="595270"/>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b="1" dirty="0">
                <a:solidFill>
                  <a:srgbClr val="005EB8"/>
                </a:solidFill>
                <a:latin typeface="Arial"/>
                <a:cs typeface="Arial"/>
              </a:rPr>
              <a:t>Energy Accounting</a:t>
            </a:r>
            <a:endParaRPr kumimoji="0" lang="en-GB" sz="2800" b="1" i="0" u="none" strike="noStrike" kern="1200" cap="none" spc="0" normalizeH="0" baseline="0" noProof="0" dirty="0">
              <a:ln>
                <a:noFill/>
              </a:ln>
              <a:solidFill>
                <a:srgbClr val="005EB8"/>
              </a:solidFill>
              <a:effectLst/>
              <a:uLnTx/>
              <a:uFillTx/>
              <a:latin typeface="Arial"/>
              <a:ea typeface="+mn-ea"/>
              <a:cs typeface="Arial"/>
            </a:endParaRPr>
          </a:p>
        </p:txBody>
      </p:sp>
      <p:pic>
        <p:nvPicPr>
          <p:cNvPr id="3" name="Picture 2">
            <a:extLst>
              <a:ext uri="{FF2B5EF4-FFF2-40B4-BE49-F238E27FC236}">
                <a16:creationId xmlns:a16="http://schemas.microsoft.com/office/drawing/2014/main" id="{653563EC-2817-586A-29F1-C015530E45AE}"/>
              </a:ext>
            </a:extLst>
          </p:cNvPr>
          <p:cNvPicPr>
            <a:picLocks noChangeAspect="1"/>
          </p:cNvPicPr>
          <p:nvPr/>
        </p:nvPicPr>
        <p:blipFill>
          <a:blip r:embed="rId4"/>
          <a:stretch>
            <a:fillRect/>
          </a:stretch>
        </p:blipFill>
        <p:spPr>
          <a:xfrm>
            <a:off x="255181" y="1565058"/>
            <a:ext cx="8739405" cy="4357277"/>
          </a:xfrm>
          <a:prstGeom prst="rect">
            <a:avLst/>
          </a:prstGeom>
        </p:spPr>
      </p:pic>
    </p:spTree>
    <p:extLst>
      <p:ext uri="{BB962C8B-B14F-4D97-AF65-F5344CB8AC3E}">
        <p14:creationId xmlns:p14="http://schemas.microsoft.com/office/powerpoint/2010/main" val="9973808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4E162-2ED5-3AE1-D0F0-C2A6E3F88960}"/>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4B7F8A87-4566-5617-95EC-0FE9EC9464CF}"/>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BF9BAB52-52C5-A821-8E01-3E95B1F34A85}"/>
              </a:ext>
            </a:extLst>
          </p:cNvPr>
          <p:cNvSpPr txBox="1"/>
          <p:nvPr/>
        </p:nvSpPr>
        <p:spPr>
          <a:xfrm>
            <a:off x="364224" y="595270"/>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b="1" dirty="0">
                <a:solidFill>
                  <a:srgbClr val="005EB8"/>
                </a:solidFill>
                <a:latin typeface="Arial"/>
                <a:cs typeface="Arial"/>
              </a:rPr>
              <a:t>Energy Accounting</a:t>
            </a:r>
            <a:endParaRPr kumimoji="0" lang="en-GB" sz="2800" b="1" i="0" u="none" strike="noStrike" kern="1200" cap="none" spc="0" normalizeH="0" baseline="0" noProof="0" dirty="0">
              <a:ln>
                <a:noFill/>
              </a:ln>
              <a:solidFill>
                <a:srgbClr val="005EB8"/>
              </a:solidFill>
              <a:effectLst/>
              <a:uLnTx/>
              <a:uFillTx/>
              <a:latin typeface="Arial"/>
              <a:ea typeface="+mn-ea"/>
              <a:cs typeface="Arial"/>
            </a:endParaRPr>
          </a:p>
        </p:txBody>
      </p:sp>
      <p:pic>
        <p:nvPicPr>
          <p:cNvPr id="6" name="Picture 5">
            <a:extLst>
              <a:ext uri="{FF2B5EF4-FFF2-40B4-BE49-F238E27FC236}">
                <a16:creationId xmlns:a16="http://schemas.microsoft.com/office/drawing/2014/main" id="{2FA305D8-8DF8-5BD5-E2A8-E09533D665EA}"/>
              </a:ext>
            </a:extLst>
          </p:cNvPr>
          <p:cNvPicPr>
            <a:picLocks noChangeAspect="1"/>
          </p:cNvPicPr>
          <p:nvPr/>
        </p:nvPicPr>
        <p:blipFill>
          <a:blip r:embed="rId4"/>
          <a:stretch>
            <a:fillRect/>
          </a:stretch>
        </p:blipFill>
        <p:spPr>
          <a:xfrm>
            <a:off x="516952" y="1472252"/>
            <a:ext cx="8872095" cy="5183497"/>
          </a:xfrm>
          <a:prstGeom prst="rect">
            <a:avLst/>
          </a:prstGeom>
        </p:spPr>
      </p:pic>
    </p:spTree>
    <p:extLst>
      <p:ext uri="{BB962C8B-B14F-4D97-AF65-F5344CB8AC3E}">
        <p14:creationId xmlns:p14="http://schemas.microsoft.com/office/powerpoint/2010/main" val="959014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A77AC-0FA4-7701-4A8A-8FE2C60D53A5}"/>
            </a:ext>
          </a:extLst>
        </p:cNvPr>
        <p:cNvGrpSpPr/>
        <p:nvPr/>
      </p:nvGrpSpPr>
      <p:grpSpPr>
        <a:xfrm>
          <a:off x="0" y="0"/>
          <a:ext cx="0" cy="0"/>
          <a:chOff x="0" y="0"/>
          <a:chExt cx="0" cy="0"/>
        </a:xfrm>
      </p:grpSpPr>
      <p:pic>
        <p:nvPicPr>
          <p:cNvPr id="4" name="Picture 3" descr="A black background with blue text&#10;&#10;Description automatically generated">
            <a:extLst>
              <a:ext uri="{FF2B5EF4-FFF2-40B4-BE49-F238E27FC236}">
                <a16:creationId xmlns:a16="http://schemas.microsoft.com/office/drawing/2014/main" id="{DAD60D6B-43FF-B4AD-E97D-90B287DBCEF1}"/>
              </a:ext>
            </a:extLst>
          </p:cNvPr>
          <p:cNvPicPr>
            <a:picLocks noChangeAspect="1"/>
          </p:cNvPicPr>
          <p:nvPr/>
        </p:nvPicPr>
        <p:blipFill>
          <a:blip r:embed="rId3"/>
          <a:stretch>
            <a:fillRect/>
          </a:stretch>
        </p:blipFill>
        <p:spPr>
          <a:xfrm>
            <a:off x="7820872" y="1638"/>
            <a:ext cx="2077449" cy="1470614"/>
          </a:xfrm>
          <a:prstGeom prst="rect">
            <a:avLst/>
          </a:prstGeom>
        </p:spPr>
      </p:pic>
      <p:sp>
        <p:nvSpPr>
          <p:cNvPr id="5" name="TextBox 4">
            <a:extLst>
              <a:ext uri="{FF2B5EF4-FFF2-40B4-BE49-F238E27FC236}">
                <a16:creationId xmlns:a16="http://schemas.microsoft.com/office/drawing/2014/main" id="{33C8AACE-57B0-1896-E15B-C00ABB020154}"/>
              </a:ext>
            </a:extLst>
          </p:cNvPr>
          <p:cNvSpPr txBox="1"/>
          <p:nvPr/>
        </p:nvSpPr>
        <p:spPr>
          <a:xfrm>
            <a:off x="364224" y="595270"/>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Supporting irrational anxiety</a:t>
            </a:r>
          </a:p>
        </p:txBody>
      </p:sp>
      <p:pic>
        <p:nvPicPr>
          <p:cNvPr id="2" name="Picture 2">
            <a:extLst>
              <a:ext uri="{FF2B5EF4-FFF2-40B4-BE49-F238E27FC236}">
                <a16:creationId xmlns:a16="http://schemas.microsoft.com/office/drawing/2014/main" id="{AD3B694A-6D74-4AA5-9DC1-A2C6BD32A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8721" y="4318705"/>
            <a:ext cx="4394200" cy="2197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18258E-541C-8FC8-5D9A-AF6AD92F43A5}"/>
              </a:ext>
            </a:extLst>
          </p:cNvPr>
          <p:cNvSpPr txBox="1"/>
          <p:nvPr/>
        </p:nvSpPr>
        <p:spPr>
          <a:xfrm>
            <a:off x="627321" y="1810987"/>
            <a:ext cx="4954772" cy="1754326"/>
          </a:xfrm>
          <a:prstGeom prst="rect">
            <a:avLst/>
          </a:prstGeom>
          <a:noFill/>
        </p:spPr>
        <p:txBody>
          <a:bodyPr wrap="square">
            <a:spAutoFit/>
          </a:bodyPr>
          <a:lstStyle/>
          <a:p>
            <a:r>
              <a:rPr lang="en-GB" b="0" i="0" dirty="0">
                <a:effectLst/>
                <a:latin typeface="Arial" panose="020B0604020202020204" pitchFamily="34" charset="0"/>
                <a:cs typeface="Arial" panose="020B0604020202020204" pitchFamily="34" charset="0"/>
              </a:rPr>
              <a:t>The only way to overcome irrational anxiety is to challenge it, proving to your anxiety that there isn’t anything to worry about, but to be able to challenge your phobia, your reason to face the anxiety must outweigh the anxiety caused by it.</a:t>
            </a:r>
            <a:endParaRPr lang="en-GB"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C02B7D4-5FB9-4236-BA0D-CB7732D139A9}"/>
              </a:ext>
            </a:extLst>
          </p:cNvPr>
          <p:cNvSpPr txBox="1"/>
          <p:nvPr/>
        </p:nvSpPr>
        <p:spPr>
          <a:xfrm>
            <a:off x="627321" y="4078090"/>
            <a:ext cx="4954772" cy="1200329"/>
          </a:xfrm>
          <a:prstGeom prst="rect">
            <a:avLst/>
          </a:prstGeom>
          <a:noFill/>
        </p:spPr>
        <p:txBody>
          <a:bodyPr wrap="square">
            <a:spAutoFit/>
          </a:bodyPr>
          <a:lstStyle/>
          <a:p>
            <a:r>
              <a:rPr lang="en-GB" b="0" i="0" dirty="0">
                <a:effectLst/>
                <a:latin typeface="Arial" panose="020B0604020202020204" pitchFamily="34" charset="0"/>
                <a:cs typeface="Arial" panose="020B0604020202020204" pitchFamily="34" charset="0"/>
              </a:rPr>
              <a:t>It is REALLY important they can do it at a pace that works for them, as too much of a push can trigger a survival response, which will make the anxiety more intense.</a:t>
            </a:r>
            <a:endParaRPr lang="en-GB"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1E35D25-4BFA-6180-3E95-4B94F4ADD3C1}"/>
              </a:ext>
            </a:extLst>
          </p:cNvPr>
          <p:cNvSpPr txBox="1"/>
          <p:nvPr/>
        </p:nvSpPr>
        <p:spPr>
          <a:xfrm>
            <a:off x="5924192" y="2018143"/>
            <a:ext cx="3538180" cy="1569660"/>
          </a:xfrm>
          <a:prstGeom prst="rect">
            <a:avLst/>
          </a:prstGeom>
          <a:solidFill>
            <a:schemeClr val="accent5">
              <a:lumMod val="20000"/>
              <a:lumOff val="80000"/>
            </a:schemeClr>
          </a:solidFill>
          <a:ln>
            <a:solidFill>
              <a:schemeClr val="tx1"/>
            </a:solidFill>
          </a:ln>
        </p:spPr>
        <p:txBody>
          <a:bodyPr wrap="square">
            <a:spAutoFit/>
          </a:bodyPr>
          <a:lstStyle/>
          <a:p>
            <a:r>
              <a:rPr lang="en-GB" sz="1600" b="0" i="0" dirty="0">
                <a:effectLst/>
                <a:latin typeface="Arial" panose="020B0604020202020204" pitchFamily="34" charset="0"/>
                <a:cs typeface="Arial" panose="020B0604020202020204" pitchFamily="34" charset="0"/>
              </a:rPr>
              <a:t>Remember: If anxiety is</a:t>
            </a:r>
            <a:r>
              <a:rPr lang="en-GB" sz="1600" b="1" i="0" dirty="0">
                <a:effectLst/>
                <a:latin typeface="Arial" panose="020B0604020202020204" pitchFamily="34" charset="0"/>
                <a:cs typeface="Arial" panose="020B0604020202020204" pitchFamily="34" charset="0"/>
              </a:rPr>
              <a:t> irrational,</a:t>
            </a:r>
            <a:r>
              <a:rPr lang="en-GB" sz="1600" b="0" i="0" dirty="0">
                <a:effectLst/>
                <a:latin typeface="Arial" panose="020B0604020202020204" pitchFamily="34" charset="0"/>
                <a:cs typeface="Arial" panose="020B0604020202020204" pitchFamily="34" charset="0"/>
              </a:rPr>
              <a:t> </a:t>
            </a:r>
            <a:r>
              <a:rPr lang="en-GB" sz="1600" b="1" i="0" dirty="0">
                <a:effectLst/>
                <a:latin typeface="Arial" panose="020B0604020202020204" pitchFamily="34" charset="0"/>
                <a:cs typeface="Arial" panose="020B0604020202020204" pitchFamily="34" charset="0"/>
              </a:rPr>
              <a:t>you </a:t>
            </a:r>
            <a:r>
              <a:rPr lang="en-GB" sz="1600" b="1" dirty="0">
                <a:latin typeface="Arial" panose="020B0604020202020204" pitchFamily="34" charset="0"/>
                <a:cs typeface="Arial" panose="020B0604020202020204" pitchFamily="34" charset="0"/>
              </a:rPr>
              <a:t>still </a:t>
            </a:r>
            <a:r>
              <a:rPr lang="en-GB" sz="1600" b="1" i="0" dirty="0">
                <a:effectLst/>
                <a:latin typeface="Arial" panose="020B0604020202020204" pitchFamily="34" charset="0"/>
                <a:cs typeface="Arial" panose="020B0604020202020204" pitchFamily="34" charset="0"/>
              </a:rPr>
              <a:t>need environmental adaptations put into place before challenging the anxiety, because if your anxiety is too high, small steps will feel much bigger.</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7335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7A7D9F2-355D-9B30-4743-2BD9A56EC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6297" y="1600201"/>
            <a:ext cx="4547227" cy="45472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FD5ECF-0CB9-C217-0FA3-696287D29E07}"/>
              </a:ext>
            </a:extLst>
          </p:cNvPr>
          <p:cNvSpPr txBox="1"/>
          <p:nvPr/>
        </p:nvSpPr>
        <p:spPr>
          <a:xfrm>
            <a:off x="364224" y="1472252"/>
            <a:ext cx="3825004" cy="4524315"/>
          </a:xfrm>
          <a:prstGeom prst="rect">
            <a:avLst/>
          </a:prstGeom>
          <a:noFill/>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Everyone has things they would like to try, but don’t because they feel worried about doing them.</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In the short term, it is easier to avoid your anxiety and not take steps to reduce it... but, avoiding it means you will never find it easier to do. This can get in the way of things you would like to do in the future.</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It is never too late to challenge irrational anxiety, but it is always difficult and takes time, care and patience</a:t>
            </a:r>
          </a:p>
        </p:txBody>
      </p:sp>
      <p:pic>
        <p:nvPicPr>
          <p:cNvPr id="7" name="Picture 6" descr="A black background with blue text&#10;&#10;Description automatically generated">
            <a:extLst>
              <a:ext uri="{FF2B5EF4-FFF2-40B4-BE49-F238E27FC236}">
                <a16:creationId xmlns:a16="http://schemas.microsoft.com/office/drawing/2014/main" id="{C7977CAC-3BD0-709C-7002-9EFBBB287902}"/>
              </a:ext>
            </a:extLst>
          </p:cNvPr>
          <p:cNvPicPr>
            <a:picLocks noChangeAspect="1"/>
          </p:cNvPicPr>
          <p:nvPr/>
        </p:nvPicPr>
        <p:blipFill>
          <a:blip r:embed="rId3"/>
          <a:stretch>
            <a:fillRect/>
          </a:stretch>
        </p:blipFill>
        <p:spPr>
          <a:xfrm>
            <a:off x="7820872" y="1638"/>
            <a:ext cx="2077449" cy="1470614"/>
          </a:xfrm>
          <a:prstGeom prst="rect">
            <a:avLst/>
          </a:prstGeom>
        </p:spPr>
      </p:pic>
      <p:sp>
        <p:nvSpPr>
          <p:cNvPr id="8" name="TextBox 7">
            <a:extLst>
              <a:ext uri="{FF2B5EF4-FFF2-40B4-BE49-F238E27FC236}">
                <a16:creationId xmlns:a16="http://schemas.microsoft.com/office/drawing/2014/main" id="{60027C16-B7B1-95E3-B10D-7545BEA0A9E9}"/>
              </a:ext>
            </a:extLst>
          </p:cNvPr>
          <p:cNvSpPr txBox="1"/>
          <p:nvPr/>
        </p:nvSpPr>
        <p:spPr>
          <a:xfrm>
            <a:off x="364224" y="595270"/>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Graded Exposure</a:t>
            </a:r>
          </a:p>
        </p:txBody>
      </p:sp>
    </p:spTree>
    <p:extLst>
      <p:ext uri="{BB962C8B-B14F-4D97-AF65-F5344CB8AC3E}">
        <p14:creationId xmlns:p14="http://schemas.microsoft.com/office/powerpoint/2010/main" val="249487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elping Your Child with Fears and Worries 2nd Edition: A self-help ...">
            <a:extLst>
              <a:ext uri="{FF2B5EF4-FFF2-40B4-BE49-F238E27FC236}">
                <a16:creationId xmlns:a16="http://schemas.microsoft.com/office/drawing/2014/main" id="{F3B2E19E-989B-54EC-31E5-721D2D3094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93"/>
          <a:stretch/>
        </p:blipFill>
        <p:spPr bwMode="auto">
          <a:xfrm rot="601665">
            <a:off x="7069496" y="2469226"/>
            <a:ext cx="1695673" cy="25063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nnouncing New Audible Scholarship | Identity School of Acting">
            <a:extLst>
              <a:ext uri="{FF2B5EF4-FFF2-40B4-BE49-F238E27FC236}">
                <a16:creationId xmlns:a16="http://schemas.microsoft.com/office/drawing/2014/main" id="{D0789F00-310D-DB46-B243-35820BD8CC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51066">
            <a:off x="7480816" y="5537370"/>
            <a:ext cx="1031067" cy="461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otify Premium Gift Card">
            <a:extLst>
              <a:ext uri="{FF2B5EF4-FFF2-40B4-BE49-F238E27FC236}">
                <a16:creationId xmlns:a16="http://schemas.microsoft.com/office/drawing/2014/main" id="{5907C8AA-C660-0635-E904-8DF526CBACC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787" t="26296" r="10380" b="26910"/>
          <a:stretch/>
        </p:blipFill>
        <p:spPr bwMode="auto">
          <a:xfrm>
            <a:off x="8421031" y="1691365"/>
            <a:ext cx="1162780" cy="4398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screenshot of a computer&#10;&#10;Description automatically generated">
            <a:extLst>
              <a:ext uri="{FF2B5EF4-FFF2-40B4-BE49-F238E27FC236}">
                <a16:creationId xmlns:a16="http://schemas.microsoft.com/office/drawing/2014/main" id="{CB2254AE-FCB4-9352-38D0-013F82E58D19}"/>
              </a:ext>
            </a:extLst>
          </p:cNvPr>
          <p:cNvPicPr>
            <a:picLocks noChangeAspect="1"/>
          </p:cNvPicPr>
          <p:nvPr/>
        </p:nvPicPr>
        <p:blipFill rotWithShape="1">
          <a:blip r:embed="rId6"/>
          <a:srcRect l="27255" t="26985" r="46266" b="19244"/>
          <a:stretch/>
        </p:blipFill>
        <p:spPr bwMode="auto">
          <a:xfrm>
            <a:off x="2899336" y="1353392"/>
            <a:ext cx="4107329" cy="5004878"/>
          </a:xfrm>
          <a:prstGeom prst="rect">
            <a:avLst/>
          </a:prstGeom>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071D659D-47C6-8E82-8237-30DE968D5639}"/>
              </a:ext>
            </a:extLst>
          </p:cNvPr>
          <p:cNvSpPr txBox="1"/>
          <p:nvPr/>
        </p:nvSpPr>
        <p:spPr>
          <a:xfrm>
            <a:off x="176123" y="1561193"/>
            <a:ext cx="2428061" cy="392415"/>
          </a:xfrm>
          <a:prstGeom prst="rect">
            <a:avLst/>
          </a:prstGeom>
          <a:solidFill>
            <a:schemeClr val="tx2">
              <a:lumMod val="20000"/>
              <a:lumOff val="80000"/>
            </a:schemeClr>
          </a:solidFill>
        </p:spPr>
        <p:txBody>
          <a:bodyPr wrap="square">
            <a:spAutoFit/>
          </a:bodyPr>
          <a:lstStyle/>
          <a:p>
            <a:pPr algn="ctr"/>
            <a:r>
              <a:rPr lang="en-GB" sz="975" b="1" dirty="0">
                <a:solidFill>
                  <a:sysClr val="windowText" lastClr="000000"/>
                </a:solidFill>
              </a:rPr>
              <a:t>Tom’s anxious thoughts:</a:t>
            </a:r>
          </a:p>
          <a:p>
            <a:pPr algn="ctr"/>
            <a:r>
              <a:rPr lang="en-GB" sz="975" dirty="0">
                <a:solidFill>
                  <a:sysClr val="windowText" lastClr="000000"/>
                </a:solidFill>
              </a:rPr>
              <a:t>The peeler is dangerous, I can’t cope</a:t>
            </a:r>
          </a:p>
        </p:txBody>
      </p:sp>
      <p:sp>
        <p:nvSpPr>
          <p:cNvPr id="14" name="TextBox 13">
            <a:extLst>
              <a:ext uri="{FF2B5EF4-FFF2-40B4-BE49-F238E27FC236}">
                <a16:creationId xmlns:a16="http://schemas.microsoft.com/office/drawing/2014/main" id="{C6C277BE-2978-AA47-EA3C-00DF2AEDEF89}"/>
              </a:ext>
            </a:extLst>
          </p:cNvPr>
          <p:cNvSpPr txBox="1"/>
          <p:nvPr/>
        </p:nvSpPr>
        <p:spPr>
          <a:xfrm>
            <a:off x="176123" y="2030939"/>
            <a:ext cx="2428061" cy="542456"/>
          </a:xfrm>
          <a:prstGeom prst="rect">
            <a:avLst/>
          </a:prstGeom>
          <a:solidFill>
            <a:schemeClr val="tx2">
              <a:lumMod val="20000"/>
              <a:lumOff val="80000"/>
            </a:schemeClr>
          </a:solidFill>
        </p:spPr>
        <p:txBody>
          <a:bodyPr wrap="square">
            <a:spAutoFit/>
          </a:bodyPr>
          <a:lstStyle/>
          <a:p>
            <a:pPr algn="ctr"/>
            <a:r>
              <a:rPr lang="en-GB" sz="975" b="1" dirty="0">
                <a:solidFill>
                  <a:sysClr val="windowText" lastClr="000000"/>
                </a:solidFill>
              </a:rPr>
              <a:t>Tom needs to learn:</a:t>
            </a:r>
          </a:p>
          <a:p>
            <a:pPr algn="ctr"/>
            <a:r>
              <a:rPr lang="en-GB" sz="975" dirty="0">
                <a:solidFill>
                  <a:sysClr val="windowText" lastClr="000000"/>
                </a:solidFill>
              </a:rPr>
              <a:t>He can cope, the peeler is not a danger. If it did cut his finger, someone will help. </a:t>
            </a:r>
          </a:p>
        </p:txBody>
      </p:sp>
      <p:sp>
        <p:nvSpPr>
          <p:cNvPr id="16" name="TextBox 15">
            <a:extLst>
              <a:ext uri="{FF2B5EF4-FFF2-40B4-BE49-F238E27FC236}">
                <a16:creationId xmlns:a16="http://schemas.microsoft.com/office/drawing/2014/main" id="{124D7399-7A7E-AEC8-C794-880EDD1A5D1B}"/>
              </a:ext>
            </a:extLst>
          </p:cNvPr>
          <p:cNvSpPr txBox="1"/>
          <p:nvPr/>
        </p:nvSpPr>
        <p:spPr>
          <a:xfrm>
            <a:off x="4210050" y="1447800"/>
            <a:ext cx="1527175" cy="392415"/>
          </a:xfrm>
          <a:prstGeom prst="rect">
            <a:avLst/>
          </a:prstGeom>
          <a:solidFill>
            <a:srgbClr val="FFFF00"/>
          </a:solidFill>
        </p:spPr>
        <p:txBody>
          <a:bodyPr wrap="square" rtlCol="0">
            <a:spAutoFit/>
          </a:bodyPr>
          <a:lstStyle/>
          <a:p>
            <a:pPr algn="ctr"/>
            <a:r>
              <a:rPr lang="en-GB" sz="975" dirty="0"/>
              <a:t>Ultimate Goal: To use a peel independently</a:t>
            </a:r>
          </a:p>
        </p:txBody>
      </p:sp>
      <p:sp>
        <p:nvSpPr>
          <p:cNvPr id="17" name="Star: 5 Points 16">
            <a:extLst>
              <a:ext uri="{FF2B5EF4-FFF2-40B4-BE49-F238E27FC236}">
                <a16:creationId xmlns:a16="http://schemas.microsoft.com/office/drawing/2014/main" id="{BD4605FE-10B0-0F2F-D4D5-0EFEEF67A660}"/>
              </a:ext>
            </a:extLst>
          </p:cNvPr>
          <p:cNvSpPr/>
          <p:nvPr/>
        </p:nvSpPr>
        <p:spPr>
          <a:xfrm rot="20896532">
            <a:off x="4227330" y="1526265"/>
            <a:ext cx="192430" cy="165100"/>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75"/>
          </a:p>
        </p:txBody>
      </p:sp>
      <p:sp>
        <p:nvSpPr>
          <p:cNvPr id="19" name="Star: 5 Points 18">
            <a:extLst>
              <a:ext uri="{FF2B5EF4-FFF2-40B4-BE49-F238E27FC236}">
                <a16:creationId xmlns:a16="http://schemas.microsoft.com/office/drawing/2014/main" id="{6EE2A010-EF9A-B8F9-177C-6E0395DAE59F}"/>
              </a:ext>
            </a:extLst>
          </p:cNvPr>
          <p:cNvSpPr/>
          <p:nvPr/>
        </p:nvSpPr>
        <p:spPr>
          <a:xfrm rot="770099">
            <a:off x="5530851" y="1406525"/>
            <a:ext cx="192430" cy="165100"/>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75"/>
          </a:p>
        </p:txBody>
      </p:sp>
      <p:sp>
        <p:nvSpPr>
          <p:cNvPr id="20" name="Star: 5 Points 19">
            <a:extLst>
              <a:ext uri="{FF2B5EF4-FFF2-40B4-BE49-F238E27FC236}">
                <a16:creationId xmlns:a16="http://schemas.microsoft.com/office/drawing/2014/main" id="{31E79BE6-7380-8DBB-E2C5-F087AB7EF07C}"/>
              </a:ext>
            </a:extLst>
          </p:cNvPr>
          <p:cNvSpPr/>
          <p:nvPr/>
        </p:nvSpPr>
        <p:spPr>
          <a:xfrm>
            <a:off x="5526648" y="1651523"/>
            <a:ext cx="192430" cy="165100"/>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75"/>
          </a:p>
        </p:txBody>
      </p:sp>
      <p:sp>
        <p:nvSpPr>
          <p:cNvPr id="21" name="TextBox 20">
            <a:extLst>
              <a:ext uri="{FF2B5EF4-FFF2-40B4-BE49-F238E27FC236}">
                <a16:creationId xmlns:a16="http://schemas.microsoft.com/office/drawing/2014/main" id="{72EDEDC0-D273-22E9-DBBC-44826FDDDC0D}"/>
              </a:ext>
            </a:extLst>
          </p:cNvPr>
          <p:cNvSpPr txBox="1"/>
          <p:nvPr/>
        </p:nvSpPr>
        <p:spPr>
          <a:xfrm>
            <a:off x="771978" y="4045958"/>
            <a:ext cx="2428061" cy="242374"/>
          </a:xfrm>
          <a:prstGeom prst="rect">
            <a:avLst/>
          </a:prstGeom>
          <a:noFill/>
        </p:spPr>
        <p:txBody>
          <a:bodyPr wrap="square">
            <a:spAutoFit/>
          </a:bodyPr>
          <a:lstStyle/>
          <a:p>
            <a:pPr algn="ctr"/>
            <a:r>
              <a:rPr lang="en-GB" sz="975" b="1" dirty="0">
                <a:solidFill>
                  <a:sysClr val="windowText" lastClr="000000"/>
                </a:solidFill>
              </a:rPr>
              <a:t>Least feared</a:t>
            </a:r>
            <a:endParaRPr lang="en-GB" sz="975" dirty="0">
              <a:solidFill>
                <a:sysClr val="windowText" lastClr="000000"/>
              </a:solidFill>
            </a:endParaRPr>
          </a:p>
        </p:txBody>
      </p:sp>
      <p:sp>
        <p:nvSpPr>
          <p:cNvPr id="22" name="TextBox 21">
            <a:extLst>
              <a:ext uri="{FF2B5EF4-FFF2-40B4-BE49-F238E27FC236}">
                <a16:creationId xmlns:a16="http://schemas.microsoft.com/office/drawing/2014/main" id="{1496F8B4-CE29-7222-3DF2-456137593BDF}"/>
              </a:ext>
            </a:extLst>
          </p:cNvPr>
          <p:cNvSpPr txBox="1"/>
          <p:nvPr/>
        </p:nvSpPr>
        <p:spPr>
          <a:xfrm>
            <a:off x="764482" y="3097937"/>
            <a:ext cx="2428061" cy="242374"/>
          </a:xfrm>
          <a:prstGeom prst="rect">
            <a:avLst/>
          </a:prstGeom>
          <a:noFill/>
        </p:spPr>
        <p:txBody>
          <a:bodyPr wrap="square">
            <a:spAutoFit/>
          </a:bodyPr>
          <a:lstStyle/>
          <a:p>
            <a:pPr algn="ctr"/>
            <a:r>
              <a:rPr lang="en-GB" sz="975" b="1" dirty="0">
                <a:solidFill>
                  <a:sysClr val="windowText" lastClr="000000"/>
                </a:solidFill>
              </a:rPr>
              <a:t>Most Feared</a:t>
            </a:r>
            <a:endParaRPr lang="en-GB" sz="975" dirty="0">
              <a:solidFill>
                <a:sysClr val="windowText" lastClr="000000"/>
              </a:solidFill>
            </a:endParaRPr>
          </a:p>
        </p:txBody>
      </p:sp>
      <p:cxnSp>
        <p:nvCxnSpPr>
          <p:cNvPr id="24" name="Straight Arrow Connector 23">
            <a:extLst>
              <a:ext uri="{FF2B5EF4-FFF2-40B4-BE49-F238E27FC236}">
                <a16:creationId xmlns:a16="http://schemas.microsoft.com/office/drawing/2014/main" id="{311E859B-F7FE-0D48-7907-9840019ACC8E}"/>
              </a:ext>
            </a:extLst>
          </p:cNvPr>
          <p:cNvCxnSpPr>
            <a:cxnSpLocks/>
          </p:cNvCxnSpPr>
          <p:nvPr/>
        </p:nvCxnSpPr>
        <p:spPr>
          <a:xfrm flipV="1">
            <a:off x="1978513" y="3340311"/>
            <a:ext cx="7496" cy="6686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48ADEA-BE65-EF1A-3710-AE9D0AB76806}"/>
              </a:ext>
            </a:extLst>
          </p:cNvPr>
          <p:cNvSpPr txBox="1"/>
          <p:nvPr/>
        </p:nvSpPr>
        <p:spPr>
          <a:xfrm>
            <a:off x="411337" y="5504772"/>
            <a:ext cx="2428061" cy="692497"/>
          </a:xfrm>
          <a:prstGeom prst="rect">
            <a:avLst/>
          </a:prstGeom>
          <a:noFill/>
        </p:spPr>
        <p:txBody>
          <a:bodyPr wrap="square">
            <a:spAutoFit/>
          </a:bodyPr>
          <a:lstStyle/>
          <a:p>
            <a:pPr algn="ctr"/>
            <a:r>
              <a:rPr lang="en-GB" sz="975" b="1" dirty="0">
                <a:solidFill>
                  <a:srgbClr val="FF0000"/>
                </a:solidFill>
              </a:rPr>
              <a:t>Don’t forget the rewards! These do not need to be monetary, start with quality time. Involve your child – what rewards would they like? </a:t>
            </a:r>
            <a:endParaRPr lang="en-GB" sz="975" dirty="0">
              <a:solidFill>
                <a:srgbClr val="FF0000"/>
              </a:solidFill>
            </a:endParaRPr>
          </a:p>
        </p:txBody>
      </p:sp>
      <p:sp>
        <p:nvSpPr>
          <p:cNvPr id="28" name="TextBox 27">
            <a:extLst>
              <a:ext uri="{FF2B5EF4-FFF2-40B4-BE49-F238E27FC236}">
                <a16:creationId xmlns:a16="http://schemas.microsoft.com/office/drawing/2014/main" id="{A19C967D-C004-F6A8-0315-A1BC8BDAC180}"/>
              </a:ext>
            </a:extLst>
          </p:cNvPr>
          <p:cNvSpPr txBox="1"/>
          <p:nvPr/>
        </p:nvSpPr>
        <p:spPr>
          <a:xfrm>
            <a:off x="4259068" y="5296807"/>
            <a:ext cx="1527175" cy="392415"/>
          </a:xfrm>
          <a:prstGeom prst="rect">
            <a:avLst/>
          </a:prstGeom>
          <a:solidFill>
            <a:schemeClr val="bg1"/>
          </a:solidFill>
        </p:spPr>
        <p:txBody>
          <a:bodyPr wrap="square" rtlCol="0">
            <a:spAutoFit/>
          </a:bodyPr>
          <a:lstStyle/>
          <a:p>
            <a:pPr algn="ctr"/>
            <a:r>
              <a:rPr lang="en-GB" sz="975" dirty="0"/>
              <a:t>Look at pictures of potato peelers</a:t>
            </a:r>
          </a:p>
        </p:txBody>
      </p:sp>
      <p:sp>
        <p:nvSpPr>
          <p:cNvPr id="29" name="TextBox 28">
            <a:extLst>
              <a:ext uri="{FF2B5EF4-FFF2-40B4-BE49-F238E27FC236}">
                <a16:creationId xmlns:a16="http://schemas.microsoft.com/office/drawing/2014/main" id="{38FF5E6F-8888-5ACD-B42D-5CD50AD2936C}"/>
              </a:ext>
            </a:extLst>
          </p:cNvPr>
          <p:cNvSpPr txBox="1"/>
          <p:nvPr/>
        </p:nvSpPr>
        <p:spPr>
          <a:xfrm>
            <a:off x="4143731" y="4622535"/>
            <a:ext cx="1757849" cy="392415"/>
          </a:xfrm>
          <a:prstGeom prst="rect">
            <a:avLst/>
          </a:prstGeom>
          <a:solidFill>
            <a:schemeClr val="bg1"/>
          </a:solidFill>
        </p:spPr>
        <p:txBody>
          <a:bodyPr wrap="square" rtlCol="0">
            <a:spAutoFit/>
          </a:bodyPr>
          <a:lstStyle/>
          <a:p>
            <a:pPr algn="ctr"/>
            <a:r>
              <a:rPr lang="en-GB" sz="975" dirty="0"/>
              <a:t>Watch a video of someone peeling</a:t>
            </a:r>
          </a:p>
        </p:txBody>
      </p:sp>
      <p:sp>
        <p:nvSpPr>
          <p:cNvPr id="30" name="TextBox 29">
            <a:extLst>
              <a:ext uri="{FF2B5EF4-FFF2-40B4-BE49-F238E27FC236}">
                <a16:creationId xmlns:a16="http://schemas.microsoft.com/office/drawing/2014/main" id="{A6B735A2-55B8-23E8-7678-9FB6A016D971}"/>
              </a:ext>
            </a:extLst>
          </p:cNvPr>
          <p:cNvSpPr txBox="1"/>
          <p:nvPr/>
        </p:nvSpPr>
        <p:spPr>
          <a:xfrm>
            <a:off x="4242705" y="3935234"/>
            <a:ext cx="1527175" cy="392415"/>
          </a:xfrm>
          <a:prstGeom prst="rect">
            <a:avLst/>
          </a:prstGeom>
          <a:solidFill>
            <a:schemeClr val="bg1"/>
          </a:solidFill>
        </p:spPr>
        <p:txBody>
          <a:bodyPr wrap="square" rtlCol="0">
            <a:spAutoFit/>
          </a:bodyPr>
          <a:lstStyle/>
          <a:p>
            <a:pPr algn="ctr"/>
            <a:r>
              <a:rPr lang="en-GB" sz="975" dirty="0"/>
              <a:t>Tom holds a peeler of his choice</a:t>
            </a:r>
          </a:p>
        </p:txBody>
      </p:sp>
      <p:sp>
        <p:nvSpPr>
          <p:cNvPr id="31" name="TextBox 30">
            <a:extLst>
              <a:ext uri="{FF2B5EF4-FFF2-40B4-BE49-F238E27FC236}">
                <a16:creationId xmlns:a16="http://schemas.microsoft.com/office/drawing/2014/main" id="{217D8438-B789-5CC1-679C-B547743C2552}"/>
              </a:ext>
            </a:extLst>
          </p:cNvPr>
          <p:cNvSpPr txBox="1"/>
          <p:nvPr/>
        </p:nvSpPr>
        <p:spPr>
          <a:xfrm>
            <a:off x="4212562" y="3282231"/>
            <a:ext cx="1527175" cy="392415"/>
          </a:xfrm>
          <a:prstGeom prst="rect">
            <a:avLst/>
          </a:prstGeom>
          <a:solidFill>
            <a:schemeClr val="bg1"/>
          </a:solidFill>
        </p:spPr>
        <p:txBody>
          <a:bodyPr wrap="square" rtlCol="0">
            <a:spAutoFit/>
          </a:bodyPr>
          <a:lstStyle/>
          <a:p>
            <a:pPr algn="ctr"/>
            <a:r>
              <a:rPr lang="en-GB" sz="975" dirty="0"/>
              <a:t>Mum peels a carrot in front of Oliver</a:t>
            </a:r>
          </a:p>
        </p:txBody>
      </p:sp>
      <p:sp>
        <p:nvSpPr>
          <p:cNvPr id="32" name="TextBox 31">
            <a:extLst>
              <a:ext uri="{FF2B5EF4-FFF2-40B4-BE49-F238E27FC236}">
                <a16:creationId xmlns:a16="http://schemas.microsoft.com/office/drawing/2014/main" id="{D2DE357B-0515-9081-CC99-A83D17E0FBAA}"/>
              </a:ext>
            </a:extLst>
          </p:cNvPr>
          <p:cNvSpPr txBox="1"/>
          <p:nvPr/>
        </p:nvSpPr>
        <p:spPr>
          <a:xfrm>
            <a:off x="4094712" y="2640537"/>
            <a:ext cx="1757849" cy="392415"/>
          </a:xfrm>
          <a:prstGeom prst="rect">
            <a:avLst/>
          </a:prstGeom>
          <a:solidFill>
            <a:schemeClr val="bg1"/>
          </a:solidFill>
        </p:spPr>
        <p:txBody>
          <a:bodyPr wrap="square" rtlCol="0">
            <a:spAutoFit/>
          </a:bodyPr>
          <a:lstStyle/>
          <a:p>
            <a:pPr algn="ctr"/>
            <a:r>
              <a:rPr lang="en-GB" sz="975" dirty="0"/>
              <a:t>Tom and Mum hold a carrot whilst Mum peels</a:t>
            </a:r>
          </a:p>
        </p:txBody>
      </p:sp>
      <p:sp>
        <p:nvSpPr>
          <p:cNvPr id="33" name="TextBox 32">
            <a:extLst>
              <a:ext uri="{FF2B5EF4-FFF2-40B4-BE49-F238E27FC236}">
                <a16:creationId xmlns:a16="http://schemas.microsoft.com/office/drawing/2014/main" id="{DC26E985-1748-31EF-D6A5-113BC92F9ED0}"/>
              </a:ext>
            </a:extLst>
          </p:cNvPr>
          <p:cNvSpPr txBox="1"/>
          <p:nvPr/>
        </p:nvSpPr>
        <p:spPr>
          <a:xfrm>
            <a:off x="4242704" y="1998843"/>
            <a:ext cx="1527175" cy="392415"/>
          </a:xfrm>
          <a:prstGeom prst="rect">
            <a:avLst/>
          </a:prstGeom>
          <a:solidFill>
            <a:schemeClr val="bg1"/>
          </a:solidFill>
        </p:spPr>
        <p:txBody>
          <a:bodyPr wrap="square" rtlCol="0">
            <a:spAutoFit/>
          </a:bodyPr>
          <a:lstStyle/>
          <a:p>
            <a:pPr algn="ctr"/>
            <a:r>
              <a:rPr lang="en-GB" sz="975" dirty="0"/>
              <a:t>Oliver holds the carrot on a spiked board and peels</a:t>
            </a:r>
          </a:p>
        </p:txBody>
      </p:sp>
      <p:pic>
        <p:nvPicPr>
          <p:cNvPr id="3" name="Picture 2" descr="A black background with blue text&#10;&#10;Description automatically generated">
            <a:extLst>
              <a:ext uri="{FF2B5EF4-FFF2-40B4-BE49-F238E27FC236}">
                <a16:creationId xmlns:a16="http://schemas.microsoft.com/office/drawing/2014/main" id="{C2BB3B9A-F699-1DE6-F5F8-BE217A4A9C7B}"/>
              </a:ext>
            </a:extLst>
          </p:cNvPr>
          <p:cNvPicPr>
            <a:picLocks noChangeAspect="1"/>
          </p:cNvPicPr>
          <p:nvPr/>
        </p:nvPicPr>
        <p:blipFill>
          <a:blip r:embed="rId7"/>
          <a:stretch>
            <a:fillRect/>
          </a:stretch>
        </p:blipFill>
        <p:spPr>
          <a:xfrm>
            <a:off x="7820872" y="1638"/>
            <a:ext cx="2077449" cy="1470614"/>
          </a:xfrm>
          <a:prstGeom prst="rect">
            <a:avLst/>
          </a:prstGeom>
        </p:spPr>
      </p:pic>
      <p:sp>
        <p:nvSpPr>
          <p:cNvPr id="4" name="TextBox 3">
            <a:extLst>
              <a:ext uri="{FF2B5EF4-FFF2-40B4-BE49-F238E27FC236}">
                <a16:creationId xmlns:a16="http://schemas.microsoft.com/office/drawing/2014/main" id="{CCE4108F-6DA4-0100-8B84-6E48B2FBB4C8}"/>
              </a:ext>
            </a:extLst>
          </p:cNvPr>
          <p:cNvSpPr txBox="1"/>
          <p:nvPr/>
        </p:nvSpPr>
        <p:spPr>
          <a:xfrm>
            <a:off x="364224" y="595270"/>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Step-by-Step plan example</a:t>
            </a:r>
          </a:p>
        </p:txBody>
      </p:sp>
      <p:sp>
        <p:nvSpPr>
          <p:cNvPr id="7" name="TextBox 6">
            <a:extLst>
              <a:ext uri="{FF2B5EF4-FFF2-40B4-BE49-F238E27FC236}">
                <a16:creationId xmlns:a16="http://schemas.microsoft.com/office/drawing/2014/main" id="{2BF34524-AA21-06CB-B344-CE4F4EF2DCF1}"/>
              </a:ext>
            </a:extLst>
          </p:cNvPr>
          <p:cNvSpPr txBox="1"/>
          <p:nvPr/>
        </p:nvSpPr>
        <p:spPr>
          <a:xfrm>
            <a:off x="364224" y="4630803"/>
            <a:ext cx="2428061" cy="542456"/>
          </a:xfrm>
          <a:prstGeom prst="rect">
            <a:avLst/>
          </a:prstGeom>
          <a:noFill/>
        </p:spPr>
        <p:txBody>
          <a:bodyPr wrap="square">
            <a:spAutoFit/>
          </a:bodyPr>
          <a:lstStyle/>
          <a:p>
            <a:pPr algn="ctr"/>
            <a:r>
              <a:rPr lang="en-GB" sz="975" b="1" dirty="0">
                <a:solidFill>
                  <a:srgbClr val="FF0000"/>
                </a:solidFill>
              </a:rPr>
              <a:t>Each step also has a reward to match. For Tom this included craft time, freddo chocolate, extra game/YouTube time.</a:t>
            </a:r>
            <a:endParaRPr lang="en-GB" sz="975" dirty="0">
              <a:solidFill>
                <a:srgbClr val="FF0000"/>
              </a:solidFill>
            </a:endParaRPr>
          </a:p>
        </p:txBody>
      </p:sp>
    </p:spTree>
    <p:extLst>
      <p:ext uri="{BB962C8B-B14F-4D97-AF65-F5344CB8AC3E}">
        <p14:creationId xmlns:p14="http://schemas.microsoft.com/office/powerpoint/2010/main" val="3156213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5" grpId="0"/>
      <p:bldP spid="28" grpId="0" animBg="1"/>
      <p:bldP spid="29" grpId="0" animBg="1"/>
      <p:bldP spid="30" grpId="0" animBg="1"/>
      <p:bldP spid="31" grpId="0" animBg="1"/>
      <p:bldP spid="32" grpId="0" animBg="1"/>
      <p:bldP spid="33"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9A6C3C-6E20-21B8-E3ED-F5FB87A2E3CA}"/>
              </a:ext>
            </a:extLst>
          </p:cNvPr>
          <p:cNvSpPr txBox="1"/>
          <p:nvPr/>
        </p:nvSpPr>
        <p:spPr>
          <a:xfrm>
            <a:off x="364224" y="616209"/>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Signposting</a:t>
            </a:r>
          </a:p>
        </p:txBody>
      </p:sp>
      <p:pic>
        <p:nvPicPr>
          <p:cNvPr id="23554" name="Picture 2" descr="Home - Addvanced Solutions">
            <a:extLst>
              <a:ext uri="{FF2B5EF4-FFF2-40B4-BE49-F238E27FC236}">
                <a16:creationId xmlns:a16="http://schemas.microsoft.com/office/drawing/2014/main" id="{34A12BF3-61E7-5A0E-F546-D119613A2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574" y="1504380"/>
            <a:ext cx="2362201" cy="1504747"/>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About Us - Halton SENDS Carers Forum">
            <a:extLst>
              <a:ext uri="{FF2B5EF4-FFF2-40B4-BE49-F238E27FC236}">
                <a16:creationId xmlns:a16="http://schemas.microsoft.com/office/drawing/2014/main" id="{7C34D93F-979B-2E10-5BA3-C0613150B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099" y="4305052"/>
            <a:ext cx="2077449" cy="2083384"/>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Halton SEND Partnership">
            <a:extLst>
              <a:ext uri="{FF2B5EF4-FFF2-40B4-BE49-F238E27FC236}">
                <a16:creationId xmlns:a16="http://schemas.microsoft.com/office/drawing/2014/main" id="{AF8430E6-792B-EACD-CA25-9CF10B021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743" y="182130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3562" name="Picture 10" descr="Have you heard about the NHS talking therapies for anxiety and depression?  – Heathcote Street Surgery">
            <a:extLst>
              <a:ext uri="{FF2B5EF4-FFF2-40B4-BE49-F238E27FC236}">
                <a16:creationId xmlns:a16="http://schemas.microsoft.com/office/drawing/2014/main" id="{E885C39E-DCC4-E561-B44F-CF94CC02C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7695" y="2200414"/>
            <a:ext cx="2881929" cy="1922224"/>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Windmill Hill Family Hub, Halton - The Family Hubs Network">
            <a:extLst>
              <a:ext uri="{FF2B5EF4-FFF2-40B4-BE49-F238E27FC236}">
                <a16:creationId xmlns:a16="http://schemas.microsoft.com/office/drawing/2014/main" id="{F04F8CBF-7B89-0A87-3219-48B24C69D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996" y="4646296"/>
            <a:ext cx="2077449" cy="12076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A681D05-04D8-2EFA-9C2D-7E2E952A5EB6}"/>
              </a:ext>
            </a:extLst>
          </p:cNvPr>
          <p:cNvPicPr>
            <a:picLocks noChangeAspect="1"/>
          </p:cNvPicPr>
          <p:nvPr/>
        </p:nvPicPr>
        <p:blipFill>
          <a:blip r:embed="rId7"/>
          <a:stretch>
            <a:fillRect/>
          </a:stretch>
        </p:blipFill>
        <p:spPr>
          <a:xfrm>
            <a:off x="6844964" y="3259628"/>
            <a:ext cx="2518059" cy="3540677"/>
          </a:xfrm>
          <a:prstGeom prst="rect">
            <a:avLst/>
          </a:prstGeom>
        </p:spPr>
      </p:pic>
      <p:pic>
        <p:nvPicPr>
          <p:cNvPr id="23566" name="Picture 14" descr="Cheshire Autism Practical Support - ChAPS | Live Well Cheshire West">
            <a:extLst>
              <a:ext uri="{FF2B5EF4-FFF2-40B4-BE49-F238E27FC236}">
                <a16:creationId xmlns:a16="http://schemas.microsoft.com/office/drawing/2014/main" id="{F7E6EDB1-52E4-56A1-DA01-1AD4CBD9B7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8640" y="807780"/>
            <a:ext cx="2362200" cy="2162175"/>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alton Carers' Centre – Charity Registration Number: 1124493 – Halton Carers'  Centre offer services including information &amp; advice for local carers">
            <a:extLst>
              <a:ext uri="{FF2B5EF4-FFF2-40B4-BE49-F238E27FC236}">
                <a16:creationId xmlns:a16="http://schemas.microsoft.com/office/drawing/2014/main" id="{02663084-23C8-2234-792F-245FEC58D9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053" y="469564"/>
            <a:ext cx="3073883" cy="99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486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p:cNvSpPr>
          <p:nvPr/>
        </p:nvSpPr>
        <p:spPr bwMode="auto">
          <a:xfrm>
            <a:off x="411983" y="1817283"/>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marL="0" marR="0" lvl="0" indent="0" algn="l" defTabSz="430322"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Helvetica Neue"/>
              <a:ea typeface="+mn-ea"/>
              <a:cs typeface="Helvetica Neue"/>
            </a:endParaRPr>
          </a:p>
        </p:txBody>
      </p:sp>
      <p:sp>
        <p:nvSpPr>
          <p:cNvPr id="6" name="TextBox 5">
            <a:extLst>
              <a:ext uri="{FF2B5EF4-FFF2-40B4-BE49-F238E27FC236}">
                <a16:creationId xmlns:a16="http://schemas.microsoft.com/office/drawing/2014/main" id="{FDBD6A7B-A5E3-5A31-02AC-E56B93C5B514}"/>
              </a:ext>
            </a:extLst>
          </p:cNvPr>
          <p:cNvSpPr txBox="1"/>
          <p:nvPr/>
        </p:nvSpPr>
        <p:spPr>
          <a:xfrm>
            <a:off x="635485" y="596722"/>
            <a:ext cx="4953784"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MHST &amp; Neurodiversity</a:t>
            </a: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2"/>
          <a:stretch>
            <a:fillRect/>
          </a:stretch>
        </p:blipFill>
        <p:spPr>
          <a:xfrm>
            <a:off x="7820872" y="1638"/>
            <a:ext cx="2077449" cy="1470614"/>
          </a:xfrm>
          <a:prstGeom prst="rect">
            <a:avLst/>
          </a:prstGeom>
        </p:spPr>
      </p:pic>
      <p:graphicFrame>
        <p:nvGraphicFramePr>
          <p:cNvPr id="8" name="Text Placeholder 28">
            <a:extLst>
              <a:ext uri="{FF2B5EF4-FFF2-40B4-BE49-F238E27FC236}">
                <a16:creationId xmlns:a16="http://schemas.microsoft.com/office/drawing/2014/main" id="{A12EC4B8-9988-667C-3127-14CC9017A185}"/>
              </a:ext>
            </a:extLst>
          </p:cNvPr>
          <p:cNvGraphicFramePr/>
          <p:nvPr>
            <p:extLst>
              <p:ext uri="{D42A27DB-BD31-4B8C-83A1-F6EECF244321}">
                <p14:modId xmlns:p14="http://schemas.microsoft.com/office/powerpoint/2010/main" val="4248563598"/>
              </p:ext>
            </p:extLst>
          </p:nvPr>
        </p:nvGraphicFramePr>
        <p:xfrm>
          <a:off x="0" y="1472252"/>
          <a:ext cx="9898321" cy="4906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2797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 name="Rectangle 2"/>
          <p:cNvSpPr txBox="1">
            <a:spLocks noChangeArrowheads="1"/>
          </p:cNvSpPr>
          <p:nvPr/>
        </p:nvSpPr>
        <p:spPr>
          <a:xfrm>
            <a:off x="438004" y="2343311"/>
            <a:ext cx="8375796" cy="284192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30322"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mj-ea"/>
                <a:cs typeface="Arial"/>
              </a:rPr>
              <a:t>Thank you.</a:t>
            </a:r>
          </a:p>
          <a:p>
            <a:pPr marL="0" marR="0" lvl="0" indent="0" algn="l" defTabSz="430322" rtl="0" eaLnBrk="1" fontAlgn="auto" latinLnBrk="0" hangingPunct="1">
              <a:lnSpc>
                <a:spcPct val="9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Arial"/>
              <a:ea typeface="+mj-ea"/>
              <a:cs typeface="Arial"/>
            </a:endParaRPr>
          </a:p>
          <a:p>
            <a:pPr marL="0" marR="0" lvl="0" indent="0" algn="l" defTabSz="430322" rtl="0" eaLnBrk="1" fontAlgn="auto" latinLnBrk="0" hangingPunct="1">
              <a:lnSpc>
                <a:spcPct val="90000"/>
              </a:lnSpc>
              <a:spcBef>
                <a:spcPct val="0"/>
              </a:spcBef>
              <a:spcAft>
                <a:spcPts val="0"/>
              </a:spcAft>
              <a:buClrTx/>
              <a:buSzTx/>
              <a:buFontTx/>
              <a:buNone/>
              <a:tabLst/>
              <a:defRPr/>
            </a:pPr>
            <a:r>
              <a:rPr lang="en-US" sz="4800" dirty="0">
                <a:solidFill>
                  <a:prstClr val="white"/>
                </a:solidFill>
                <a:latin typeface="Arial"/>
                <a:cs typeface="Arial"/>
              </a:rPr>
              <a:t>Any questions?</a:t>
            </a:r>
            <a:endParaRPr kumimoji="0" lang="en-US" sz="4800" i="0" u="none" strike="noStrike" kern="1200" cap="none" spc="0" normalizeH="0" baseline="0" noProof="0" dirty="0">
              <a:ln>
                <a:noFill/>
              </a:ln>
              <a:solidFill>
                <a:prstClr val="white"/>
              </a:solidFill>
              <a:effectLst/>
              <a:uLnTx/>
              <a:uFillTx/>
              <a:latin typeface="Arial"/>
              <a:ea typeface="+mj-ea"/>
              <a:cs typeface="Arial"/>
            </a:endParaRPr>
          </a:p>
        </p:txBody>
      </p:sp>
      <p:pic>
        <p:nvPicPr>
          <p:cNvPr id="2" name="Picture 1" descr="A black and white logo&#10;&#10;Description automatically generated">
            <a:extLst>
              <a:ext uri="{FF2B5EF4-FFF2-40B4-BE49-F238E27FC236}">
                <a16:creationId xmlns:a16="http://schemas.microsoft.com/office/drawing/2014/main" id="{41E2B13B-83D5-1C34-7AB4-6D3257A9911C}"/>
              </a:ext>
            </a:extLst>
          </p:cNvPr>
          <p:cNvPicPr>
            <a:picLocks noChangeAspect="1"/>
          </p:cNvPicPr>
          <p:nvPr/>
        </p:nvPicPr>
        <p:blipFill>
          <a:blip r:embed="rId3"/>
          <a:stretch>
            <a:fillRect/>
          </a:stretch>
        </p:blipFill>
        <p:spPr>
          <a:xfrm>
            <a:off x="7813868" y="1638"/>
            <a:ext cx="2091458" cy="1470614"/>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FC087072-6219-2E4A-81E6-351C233F8456}"/>
              </a:ext>
            </a:extLst>
          </p:cNvPr>
          <p:cNvPicPr>
            <a:picLocks noChangeAspect="1"/>
          </p:cNvPicPr>
          <p:nvPr/>
        </p:nvPicPr>
        <p:blipFill>
          <a:blip r:embed="rId4"/>
          <a:stretch>
            <a:fillRect/>
          </a:stretch>
        </p:blipFill>
        <p:spPr>
          <a:xfrm>
            <a:off x="914400" y="304800"/>
            <a:ext cx="1901366" cy="1901366"/>
          </a:xfrm>
          <a:prstGeom prst="rect">
            <a:avLst/>
          </a:prstGeom>
        </p:spPr>
      </p:pic>
      <p:pic>
        <p:nvPicPr>
          <p:cNvPr id="5" name="Picture 4" descr="A qr code on a blue background&#10;&#10;Description automatically generated">
            <a:extLst>
              <a:ext uri="{FF2B5EF4-FFF2-40B4-BE49-F238E27FC236}">
                <a16:creationId xmlns:a16="http://schemas.microsoft.com/office/drawing/2014/main" id="{7DBE5D6D-2160-9873-63DB-907565CD7A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3053" y="1672766"/>
            <a:ext cx="4343400" cy="4343400"/>
          </a:xfrm>
          <a:prstGeom prst="rect">
            <a:avLst/>
          </a:prstGeom>
        </p:spPr>
      </p:pic>
    </p:spTree>
    <p:extLst>
      <p:ext uri="{BB962C8B-B14F-4D97-AF65-F5344CB8AC3E}">
        <p14:creationId xmlns:p14="http://schemas.microsoft.com/office/powerpoint/2010/main" val="3319876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p:cNvSpPr>
          <p:nvPr/>
        </p:nvSpPr>
        <p:spPr bwMode="auto">
          <a:xfrm>
            <a:off x="411983" y="1817283"/>
            <a:ext cx="8151813" cy="714375"/>
          </a:xfrm>
          <a:custGeom>
            <a:avLst/>
            <a:gdLst>
              <a:gd name="T0" fmla="*/ 4075907 w 21600"/>
              <a:gd name="T1" fmla="*/ 357188 h 21600"/>
              <a:gd name="T2" fmla="*/ 4075907 w 21600"/>
              <a:gd name="T3" fmla="*/ 357188 h 21600"/>
              <a:gd name="T4" fmla="*/ 4075907 w 21600"/>
              <a:gd name="T5" fmla="*/ 357188 h 21600"/>
              <a:gd name="T6" fmla="*/ 4075907 w 21600"/>
              <a:gd name="T7" fmla="*/ 35718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37419" tIns="37419" rIns="37419" bIns="37419" anchor="ctr"/>
          <a:lstStyle/>
          <a:p>
            <a:pPr marL="0" marR="0" lvl="0" indent="0" algn="l" defTabSz="430322"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Helvetica Neue"/>
              <a:ea typeface="+mn-ea"/>
              <a:cs typeface="Helvetica Neue"/>
            </a:endParaRPr>
          </a:p>
        </p:txBody>
      </p:sp>
      <p:sp>
        <p:nvSpPr>
          <p:cNvPr id="6" name="TextBox 5">
            <a:extLst>
              <a:ext uri="{FF2B5EF4-FFF2-40B4-BE49-F238E27FC236}">
                <a16:creationId xmlns:a16="http://schemas.microsoft.com/office/drawing/2014/main" id="{FDBD6A7B-A5E3-5A31-02AC-E56B93C5B514}"/>
              </a:ext>
            </a:extLst>
          </p:cNvPr>
          <p:cNvSpPr txBox="1"/>
          <p:nvPr/>
        </p:nvSpPr>
        <p:spPr>
          <a:xfrm>
            <a:off x="694424" y="474449"/>
            <a:ext cx="6891597" cy="95410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b="1" dirty="0">
                <a:solidFill>
                  <a:srgbClr val="005EB8"/>
                </a:solidFill>
                <a:latin typeface="Arial"/>
                <a:cs typeface="Arial"/>
              </a:rPr>
              <a:t>Understanding anxiety in autistic young people</a:t>
            </a:r>
          </a:p>
        </p:txBody>
      </p:sp>
      <p:pic>
        <p:nvPicPr>
          <p:cNvPr id="7" name="Picture 6" descr="A black background with blue text&#10;&#10;Description automatically generated">
            <a:extLst>
              <a:ext uri="{FF2B5EF4-FFF2-40B4-BE49-F238E27FC236}">
                <a16:creationId xmlns:a16="http://schemas.microsoft.com/office/drawing/2014/main" id="{C7C6F3DE-9CF9-C869-3A85-DC9AFFA94635}"/>
              </a:ext>
            </a:extLst>
          </p:cNvPr>
          <p:cNvPicPr>
            <a:picLocks noChangeAspect="1"/>
          </p:cNvPicPr>
          <p:nvPr/>
        </p:nvPicPr>
        <p:blipFill>
          <a:blip r:embed="rId2"/>
          <a:stretch>
            <a:fillRect/>
          </a:stretch>
        </p:blipFill>
        <p:spPr>
          <a:xfrm>
            <a:off x="7820872" y="1638"/>
            <a:ext cx="2077449" cy="1470614"/>
          </a:xfrm>
          <a:prstGeom prst="rect">
            <a:avLst/>
          </a:prstGeom>
        </p:spPr>
      </p:pic>
      <p:grpSp>
        <p:nvGrpSpPr>
          <p:cNvPr id="2" name="Group 1">
            <a:extLst>
              <a:ext uri="{FF2B5EF4-FFF2-40B4-BE49-F238E27FC236}">
                <a16:creationId xmlns:a16="http://schemas.microsoft.com/office/drawing/2014/main" id="{F952ABE0-8357-39BF-D084-409DB91F8D50}"/>
              </a:ext>
            </a:extLst>
          </p:cNvPr>
          <p:cNvGrpSpPr/>
          <p:nvPr/>
        </p:nvGrpSpPr>
        <p:grpSpPr>
          <a:xfrm>
            <a:off x="799909" y="2174470"/>
            <a:ext cx="8151813" cy="3091488"/>
            <a:chOff x="946644" y="2201460"/>
            <a:chExt cx="5794397" cy="2438117"/>
          </a:xfrm>
        </p:grpSpPr>
        <p:sp>
          <p:nvSpPr>
            <p:cNvPr id="10" name="Rectangle: Rounded Corners 9">
              <a:extLst>
                <a:ext uri="{FF2B5EF4-FFF2-40B4-BE49-F238E27FC236}">
                  <a16:creationId xmlns:a16="http://schemas.microsoft.com/office/drawing/2014/main" id="{73E09FD9-0B89-A38E-2D17-16ECCCFD1FBC}"/>
                </a:ext>
              </a:extLst>
            </p:cNvPr>
            <p:cNvSpPr/>
            <p:nvPr/>
          </p:nvSpPr>
          <p:spPr>
            <a:xfrm>
              <a:off x="946644" y="2201460"/>
              <a:ext cx="5794397" cy="69660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Rectangle 10" descr="Right And Left Brain with solid fill">
              <a:extLst>
                <a:ext uri="{FF2B5EF4-FFF2-40B4-BE49-F238E27FC236}">
                  <a16:creationId xmlns:a16="http://schemas.microsoft.com/office/drawing/2014/main" id="{790BE186-E1A0-9444-644A-7E99E48914CD}"/>
                </a:ext>
              </a:extLst>
            </p:cNvPr>
            <p:cNvSpPr/>
            <p:nvPr/>
          </p:nvSpPr>
          <p:spPr>
            <a:xfrm>
              <a:off x="1157366" y="2358196"/>
              <a:ext cx="383132" cy="383132"/>
            </a:xfrm>
            <a:prstGeom prst="rect">
              <a:avLst/>
            </a:prstGeom>
            <a:blipFill>
              <a:blip r:embed="rId3">
                <a:extLst>
                  <a:ext uri="{96DAC541-7B7A-43D3-8B79-37D633B846F1}">
                    <asvg:svgBlip xmlns:asvg="http://schemas.microsoft.com/office/drawing/2016/SVG/main" xmlns=""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GB" dirty="0"/>
            </a:p>
          </p:txBody>
        </p:sp>
        <p:sp>
          <p:nvSpPr>
            <p:cNvPr id="12" name="Freeform: Shape 11">
              <a:extLst>
                <a:ext uri="{FF2B5EF4-FFF2-40B4-BE49-F238E27FC236}">
                  <a16:creationId xmlns:a16="http://schemas.microsoft.com/office/drawing/2014/main" id="{CB4152DD-C494-7EC0-C80C-5BEC82C25C4B}"/>
                </a:ext>
              </a:extLst>
            </p:cNvPr>
            <p:cNvSpPr/>
            <p:nvPr/>
          </p:nvSpPr>
          <p:spPr>
            <a:xfrm>
              <a:off x="1751222" y="2201460"/>
              <a:ext cx="4989818" cy="696604"/>
            </a:xfrm>
            <a:custGeom>
              <a:avLst/>
              <a:gdLst>
                <a:gd name="connsiteX0" fmla="*/ 0 w 4989818"/>
                <a:gd name="connsiteY0" fmla="*/ 0 h 696604"/>
                <a:gd name="connsiteX1" fmla="*/ 4989818 w 4989818"/>
                <a:gd name="connsiteY1" fmla="*/ 0 h 696604"/>
                <a:gd name="connsiteX2" fmla="*/ 4989818 w 4989818"/>
                <a:gd name="connsiteY2" fmla="*/ 696604 h 696604"/>
                <a:gd name="connsiteX3" fmla="*/ 0 w 4989818"/>
                <a:gd name="connsiteY3" fmla="*/ 696604 h 696604"/>
                <a:gd name="connsiteX4" fmla="*/ 0 w 4989818"/>
                <a:gd name="connsiteY4" fmla="*/ 0 h 69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818" h="696604">
                  <a:moveTo>
                    <a:pt x="0" y="0"/>
                  </a:moveTo>
                  <a:lnTo>
                    <a:pt x="4989818" y="0"/>
                  </a:lnTo>
                  <a:lnTo>
                    <a:pt x="4989818" y="696604"/>
                  </a:lnTo>
                  <a:lnTo>
                    <a:pt x="0" y="6966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724" tIns="73724" rIns="73724" bIns="73724" numCol="1" spcCol="1270" anchor="ctr" anchorCtr="0">
              <a:noAutofit/>
            </a:bodyPr>
            <a:lstStyle/>
            <a:p>
              <a:pPr marL="0" lvl="0" indent="0" algn="l" defTabSz="889000">
                <a:lnSpc>
                  <a:spcPct val="100000"/>
                </a:lnSpc>
                <a:spcBef>
                  <a:spcPct val="0"/>
                </a:spcBef>
                <a:spcAft>
                  <a:spcPct val="35000"/>
                </a:spcAft>
                <a:buNone/>
              </a:pPr>
              <a:r>
                <a:rPr lang="en-GB" sz="2000" kern="1200" dirty="0">
                  <a:latin typeface="Arial" panose="020B0604020202020204" pitchFamily="34" charset="0"/>
                  <a:cs typeface="Arial" panose="020B0604020202020204" pitchFamily="34" charset="0"/>
                </a:rPr>
                <a:t>What is anxiety and the science behind it</a:t>
              </a:r>
              <a:endParaRPr lang="en-US" sz="2000" kern="1200" dirty="0">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17974993-38D6-4196-62B5-F8A8DC8AD4AB}"/>
                </a:ext>
              </a:extLst>
            </p:cNvPr>
            <p:cNvSpPr/>
            <p:nvPr/>
          </p:nvSpPr>
          <p:spPr>
            <a:xfrm>
              <a:off x="946644" y="3116573"/>
              <a:ext cx="5794397" cy="69660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Rectangle 13" descr="Head with gears with solid fill">
              <a:extLst>
                <a:ext uri="{FF2B5EF4-FFF2-40B4-BE49-F238E27FC236}">
                  <a16:creationId xmlns:a16="http://schemas.microsoft.com/office/drawing/2014/main" id="{9309CA94-8734-4B6E-E4C6-CDC543C16D09}"/>
                </a:ext>
              </a:extLst>
            </p:cNvPr>
            <p:cNvSpPr/>
            <p:nvPr/>
          </p:nvSpPr>
          <p:spPr>
            <a:xfrm>
              <a:off x="1157366" y="3228953"/>
              <a:ext cx="383132" cy="383132"/>
            </a:xfrm>
            <a:prstGeom prst="rect">
              <a:avLst/>
            </a:prstGeom>
            <a:blipFill>
              <a:blip r:embed="rId5">
                <a:extLst>
                  <a:ext uri="{96DAC541-7B7A-43D3-8B79-37D633B846F1}">
                    <asvg:svgBlip xmlns:asvg="http://schemas.microsoft.com/office/drawing/2016/SVG/main" xmlns="" r:embed="rId6"/>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GB" dirty="0"/>
            </a:p>
          </p:txBody>
        </p:sp>
        <p:sp>
          <p:nvSpPr>
            <p:cNvPr id="15" name="Freeform: Shape 14">
              <a:extLst>
                <a:ext uri="{FF2B5EF4-FFF2-40B4-BE49-F238E27FC236}">
                  <a16:creationId xmlns:a16="http://schemas.microsoft.com/office/drawing/2014/main" id="{5C87FB3E-A678-0F15-9AB7-CAD637E6290C}"/>
                </a:ext>
              </a:extLst>
            </p:cNvPr>
            <p:cNvSpPr/>
            <p:nvPr/>
          </p:nvSpPr>
          <p:spPr>
            <a:xfrm>
              <a:off x="1751222" y="3072217"/>
              <a:ext cx="4989818" cy="696604"/>
            </a:xfrm>
            <a:custGeom>
              <a:avLst/>
              <a:gdLst>
                <a:gd name="connsiteX0" fmla="*/ 0 w 4989818"/>
                <a:gd name="connsiteY0" fmla="*/ 0 h 696604"/>
                <a:gd name="connsiteX1" fmla="*/ 4989818 w 4989818"/>
                <a:gd name="connsiteY1" fmla="*/ 0 h 696604"/>
                <a:gd name="connsiteX2" fmla="*/ 4989818 w 4989818"/>
                <a:gd name="connsiteY2" fmla="*/ 696604 h 696604"/>
                <a:gd name="connsiteX3" fmla="*/ 0 w 4989818"/>
                <a:gd name="connsiteY3" fmla="*/ 696604 h 696604"/>
                <a:gd name="connsiteX4" fmla="*/ 0 w 4989818"/>
                <a:gd name="connsiteY4" fmla="*/ 0 h 69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818" h="696604">
                  <a:moveTo>
                    <a:pt x="0" y="0"/>
                  </a:moveTo>
                  <a:lnTo>
                    <a:pt x="4989818" y="0"/>
                  </a:lnTo>
                  <a:lnTo>
                    <a:pt x="4989818" y="696604"/>
                  </a:lnTo>
                  <a:lnTo>
                    <a:pt x="0" y="6966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724" tIns="73724" rIns="73724" bIns="73724" numCol="1" spcCol="1270" anchor="ctr" anchorCtr="0">
              <a:noAutofit/>
            </a:bodyPr>
            <a:lstStyle/>
            <a:p>
              <a:pPr marL="0" lvl="0" indent="0" algn="l" defTabSz="889000">
                <a:lnSpc>
                  <a:spcPct val="100000"/>
                </a:lnSpc>
                <a:spcBef>
                  <a:spcPct val="0"/>
                </a:spcBef>
                <a:spcAft>
                  <a:spcPct val="35000"/>
                </a:spcAft>
                <a:buNone/>
              </a:pPr>
              <a:r>
                <a:rPr lang="en-US" sz="2000" dirty="0">
                  <a:latin typeface="Arial" panose="020B0604020202020204" pitchFamily="34" charset="0"/>
                  <a:cs typeface="Arial" panose="020B0604020202020204" pitchFamily="34" charset="0"/>
                </a:rPr>
                <a:t>Getting stuck in a cycle of anxiety</a:t>
              </a:r>
              <a:endParaRPr lang="en-US" sz="2000" kern="1200" dirty="0">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90A7A8E6-B3ED-1364-A7FA-7437F5282B49}"/>
                </a:ext>
              </a:extLst>
            </p:cNvPr>
            <p:cNvSpPr/>
            <p:nvPr/>
          </p:nvSpPr>
          <p:spPr>
            <a:xfrm>
              <a:off x="946644" y="3942973"/>
              <a:ext cx="5794397" cy="69660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lstStyle/>
            <a:p>
              <a:endParaRPr lang="en-GB" dirty="0"/>
            </a:p>
          </p:txBody>
        </p:sp>
        <p:sp>
          <p:nvSpPr>
            <p:cNvPr id="17" name="Rectangle 16" descr="Raised hand with solid fill">
              <a:extLst>
                <a:ext uri="{FF2B5EF4-FFF2-40B4-BE49-F238E27FC236}">
                  <a16:creationId xmlns:a16="http://schemas.microsoft.com/office/drawing/2014/main" id="{7011C22D-D01C-15AB-7B66-E531BD863892}"/>
                </a:ext>
              </a:extLst>
            </p:cNvPr>
            <p:cNvSpPr/>
            <p:nvPr/>
          </p:nvSpPr>
          <p:spPr>
            <a:xfrm>
              <a:off x="1157366" y="4099709"/>
              <a:ext cx="383132" cy="383132"/>
            </a:xfrm>
            <a:prstGeom prst="rect">
              <a:avLst/>
            </a:prstGeom>
            <a:blipFill>
              <a:blip r:embed="rId7">
                <a:extLst>
                  <a:ext uri="{96DAC541-7B7A-43D3-8B79-37D633B846F1}">
                    <asvg:svgBlip xmlns:asvg="http://schemas.microsoft.com/office/drawing/2016/SVG/main" xmlns="" r:embed="rId8"/>
                  </a:ext>
                </a:extLst>
              </a:blip>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GB" dirty="0"/>
            </a:p>
          </p:txBody>
        </p:sp>
        <p:sp>
          <p:nvSpPr>
            <p:cNvPr id="18" name="Freeform: Shape 17">
              <a:extLst>
                <a:ext uri="{FF2B5EF4-FFF2-40B4-BE49-F238E27FC236}">
                  <a16:creationId xmlns:a16="http://schemas.microsoft.com/office/drawing/2014/main" id="{40F3112D-2364-D609-D518-E80C46C0E120}"/>
                </a:ext>
              </a:extLst>
            </p:cNvPr>
            <p:cNvSpPr/>
            <p:nvPr/>
          </p:nvSpPr>
          <p:spPr>
            <a:xfrm>
              <a:off x="1751222" y="3942973"/>
              <a:ext cx="4989818" cy="696604"/>
            </a:xfrm>
            <a:custGeom>
              <a:avLst/>
              <a:gdLst>
                <a:gd name="connsiteX0" fmla="*/ 0 w 4989818"/>
                <a:gd name="connsiteY0" fmla="*/ 0 h 696604"/>
                <a:gd name="connsiteX1" fmla="*/ 4989818 w 4989818"/>
                <a:gd name="connsiteY1" fmla="*/ 0 h 696604"/>
                <a:gd name="connsiteX2" fmla="*/ 4989818 w 4989818"/>
                <a:gd name="connsiteY2" fmla="*/ 696604 h 696604"/>
                <a:gd name="connsiteX3" fmla="*/ 0 w 4989818"/>
                <a:gd name="connsiteY3" fmla="*/ 696604 h 696604"/>
                <a:gd name="connsiteX4" fmla="*/ 0 w 4989818"/>
                <a:gd name="connsiteY4" fmla="*/ 0 h 696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818" h="696604">
                  <a:moveTo>
                    <a:pt x="0" y="0"/>
                  </a:moveTo>
                  <a:lnTo>
                    <a:pt x="4989818" y="0"/>
                  </a:lnTo>
                  <a:lnTo>
                    <a:pt x="4989818" y="696604"/>
                  </a:lnTo>
                  <a:lnTo>
                    <a:pt x="0" y="6966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3724" tIns="73724" rIns="73724" bIns="73724"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Arial" panose="020B0604020202020204" pitchFamily="34" charset="0"/>
                  <a:cs typeface="Arial" panose="020B0604020202020204" pitchFamily="34" charset="0"/>
                </a:rPr>
                <a:t>How anxiety presents in autistic young people</a:t>
              </a:r>
            </a:p>
          </p:txBody>
        </p:sp>
      </p:grpSp>
    </p:spTree>
    <p:extLst>
      <p:ext uri="{BB962C8B-B14F-4D97-AF65-F5344CB8AC3E}">
        <p14:creationId xmlns:p14="http://schemas.microsoft.com/office/powerpoint/2010/main" val="60754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0BAA58-B8DF-6306-2615-2A6DF44146D9}"/>
              </a:ext>
            </a:extLst>
          </p:cNvPr>
          <p:cNvSpPr txBox="1"/>
          <p:nvPr/>
        </p:nvSpPr>
        <p:spPr>
          <a:xfrm>
            <a:off x="694424" y="583517"/>
            <a:ext cx="6891597" cy="523220"/>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What is Anxiety?</a:t>
            </a:r>
          </a:p>
        </p:txBody>
      </p:sp>
      <p:pic>
        <p:nvPicPr>
          <p:cNvPr id="5" name="Picture 4" descr="A black background with blue text&#10;&#10;Description automatically generated">
            <a:extLst>
              <a:ext uri="{FF2B5EF4-FFF2-40B4-BE49-F238E27FC236}">
                <a16:creationId xmlns:a16="http://schemas.microsoft.com/office/drawing/2014/main" id="{EA63641F-5727-D132-B6DA-F98323B5341E}"/>
              </a:ext>
            </a:extLst>
          </p:cNvPr>
          <p:cNvPicPr>
            <a:picLocks noChangeAspect="1"/>
          </p:cNvPicPr>
          <p:nvPr/>
        </p:nvPicPr>
        <p:blipFill>
          <a:blip r:embed="rId2"/>
          <a:stretch>
            <a:fillRect/>
          </a:stretch>
        </p:blipFill>
        <p:spPr>
          <a:xfrm>
            <a:off x="7820872" y="1638"/>
            <a:ext cx="2077449" cy="1470614"/>
          </a:xfrm>
          <a:prstGeom prst="rect">
            <a:avLst/>
          </a:prstGeom>
        </p:spPr>
      </p:pic>
      <p:sp>
        <p:nvSpPr>
          <p:cNvPr id="7" name="TextBox 6">
            <a:extLst>
              <a:ext uri="{FF2B5EF4-FFF2-40B4-BE49-F238E27FC236}">
                <a16:creationId xmlns:a16="http://schemas.microsoft.com/office/drawing/2014/main" id="{DF5DB015-B9AA-D392-744B-FFE30EAD7906}"/>
              </a:ext>
            </a:extLst>
          </p:cNvPr>
          <p:cNvSpPr txBox="1"/>
          <p:nvPr/>
        </p:nvSpPr>
        <p:spPr>
          <a:xfrm>
            <a:off x="647263" y="1748698"/>
            <a:ext cx="4954772" cy="4144340"/>
          </a:xfrm>
          <a:prstGeom prst="rect">
            <a:avLst/>
          </a:prstGeom>
          <a:noFill/>
        </p:spPr>
        <p:txBody>
          <a:bodyPr wrap="square">
            <a:spAutoFit/>
          </a:bodyPr>
          <a:lstStyle/>
          <a:p>
            <a:pPr marL="285750" lvl="0" indent="-285750">
              <a:lnSpc>
                <a:spcPct val="115000"/>
              </a:lnSpc>
              <a:spcAft>
                <a:spcPts val="10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Anxiety is an emotion that everyone experiences.</a:t>
            </a:r>
          </a:p>
          <a:p>
            <a:pPr marL="285750" lvl="0" indent="-285750">
              <a:lnSpc>
                <a:spcPct val="115000"/>
              </a:lnSpc>
              <a:spcAft>
                <a:spcPts val="10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It is a feeling of worry or fear about future situations, and what could go wrong. For example, someone may feel anxious before an exam, starting a job or meeting new people.</a:t>
            </a:r>
          </a:p>
          <a:p>
            <a:pPr marL="285750" lvl="0" indent="-285750">
              <a:lnSpc>
                <a:spcPct val="115000"/>
              </a:lnSpc>
              <a:spcAft>
                <a:spcPts val="10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Usually our anxiety disappears in time, however </a:t>
            </a:r>
            <a:r>
              <a:rPr lang="en-GB" dirty="0">
                <a:latin typeface="Arial" panose="020B0604020202020204" pitchFamily="34" charset="0"/>
                <a:ea typeface="Calibri" panose="020F0502020204030204" pitchFamily="34" charset="0"/>
              </a:rPr>
              <a:t>f</a:t>
            </a:r>
            <a:r>
              <a:rPr lang="en-GB" sz="1800" dirty="0">
                <a:effectLst/>
                <a:latin typeface="Arial" panose="020B0604020202020204" pitchFamily="34" charset="0"/>
                <a:ea typeface="Calibri" panose="020F0502020204030204" pitchFamily="34" charset="0"/>
              </a:rPr>
              <a:t>or some people, feelings of anxiety can creep into everyday situations, become overwhelming and impact their ability to live their day-to-day lives. </a:t>
            </a:r>
          </a:p>
        </p:txBody>
      </p:sp>
      <p:pic>
        <p:nvPicPr>
          <p:cNvPr id="1026" name="Picture 2" descr="How to cope with anxiety if its your first time">
            <a:extLst>
              <a:ext uri="{FF2B5EF4-FFF2-40B4-BE49-F238E27FC236}">
                <a16:creationId xmlns:a16="http://schemas.microsoft.com/office/drawing/2014/main" id="{1DF4623D-2349-AFBB-2161-4A17B3004A89}"/>
              </a:ext>
            </a:extLst>
          </p:cNvPr>
          <p:cNvPicPr>
            <a:picLocks noChangeAspect="1" noChangeArrowheads="1"/>
          </p:cNvPicPr>
          <p:nvPr/>
        </p:nvPicPr>
        <p:blipFill rotWithShape="1">
          <a:blip r:embed="rId3">
            <a:clrChange>
              <a:clrFrom>
                <a:srgbClr val="A4A9AF"/>
              </a:clrFrom>
              <a:clrTo>
                <a:srgbClr val="A4A9AF">
                  <a:alpha val="0"/>
                </a:srgbClr>
              </a:clrTo>
            </a:clrChange>
            <a:extLst>
              <a:ext uri="{28A0092B-C50C-407E-A947-70E740481C1C}">
                <a14:useLocalDpi xmlns:a14="http://schemas.microsoft.com/office/drawing/2010/main" val="0"/>
              </a:ext>
            </a:extLst>
          </a:blip>
          <a:srcRect l="30430" t="4517" r="30232" b="6913"/>
          <a:stretch/>
        </p:blipFill>
        <p:spPr bwMode="auto">
          <a:xfrm>
            <a:off x="6279677" y="2328155"/>
            <a:ext cx="1988909" cy="298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24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8259A8C0-F212-BB56-9B96-71EA677A2AFE}"/>
              </a:ext>
            </a:extLst>
          </p:cNvPr>
          <p:cNvPicPr>
            <a:picLocks noChangeAspect="1"/>
          </p:cNvPicPr>
          <p:nvPr/>
        </p:nvPicPr>
        <p:blipFill>
          <a:blip r:embed="rId2"/>
          <a:stretch>
            <a:fillRect/>
          </a:stretch>
        </p:blipFill>
        <p:spPr>
          <a:xfrm>
            <a:off x="7820872" y="1638"/>
            <a:ext cx="2077449" cy="1470614"/>
          </a:xfrm>
          <a:prstGeom prst="rect">
            <a:avLst/>
          </a:prstGeom>
        </p:spPr>
      </p:pic>
      <p:pic>
        <p:nvPicPr>
          <p:cNvPr id="2050" name="Picture 2" descr="Know Your Brain: Amygdala">
            <a:extLst>
              <a:ext uri="{FF2B5EF4-FFF2-40B4-BE49-F238E27FC236}">
                <a16:creationId xmlns:a16="http://schemas.microsoft.com/office/drawing/2014/main" id="{4C49B5FF-46CF-5F2A-C71A-69FABC44EA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370" y="4149506"/>
            <a:ext cx="2848632" cy="22288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86FEDB2-9DE4-857D-BB86-60E623D2FA44}"/>
              </a:ext>
            </a:extLst>
          </p:cNvPr>
          <p:cNvSpPr txBox="1"/>
          <p:nvPr/>
        </p:nvSpPr>
        <p:spPr>
          <a:xfrm>
            <a:off x="477141" y="921956"/>
            <a:ext cx="5910292" cy="5931496"/>
          </a:xfrm>
          <a:prstGeom prst="rect">
            <a:avLst/>
          </a:prstGeom>
          <a:noFill/>
        </p:spPr>
        <p:txBody>
          <a:bodyPr wrap="square">
            <a:spAutoFit/>
          </a:bodyPr>
          <a:lstStyle/>
          <a:p>
            <a:pPr marL="285750" lvl="0" indent="-285750">
              <a:lnSpc>
                <a:spcPct val="115000"/>
              </a:lnSpc>
              <a:spcAft>
                <a:spcPts val="10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The Amygdala acts like a smoke alarm, warning us of impending danger. </a:t>
            </a:r>
            <a:r>
              <a:rPr lang="en-GB" dirty="0">
                <a:latin typeface="Arial" panose="020B0604020202020204" pitchFamily="34" charset="0"/>
                <a:ea typeface="Calibri" panose="020F0502020204030204" pitchFamily="34" charset="0"/>
              </a:rPr>
              <a:t>It’s one job is to sense danger for us to survive.</a:t>
            </a:r>
            <a:endParaRPr lang="en-GB" sz="1800" dirty="0">
              <a:effectLst/>
              <a:latin typeface="Arial" panose="020B0604020202020204" pitchFamily="34" charset="0"/>
              <a:ea typeface="Calibri" panose="020F0502020204030204" pitchFamily="34" charset="0"/>
            </a:endParaRP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The brain cells within the Amygdala will determine whether a sound, image or body sensation is a threat.</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If a threat is sensed, It sends a message to the Hypothalamus who will release cortisol (stress hormone) and adrenaline into the body to get us ready to fight, flight or freeze!</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All brain functions which are not related to survival are “temporarily offline”, with the survival brain taking over.</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This is an automatic response that happens very quickly.</a:t>
            </a:r>
          </a:p>
          <a:p>
            <a:pPr marL="285750" lvl="0" indent="-285750">
              <a:lnSpc>
                <a:spcPct val="115000"/>
              </a:lnSpc>
              <a:spcAft>
                <a:spcPts val="1000"/>
              </a:spcAft>
              <a:buFont typeface="Arial" panose="020B0604020202020204" pitchFamily="34" charset="0"/>
              <a:buChar char="•"/>
            </a:pPr>
            <a:endParaRPr lang="en-GB" sz="1800" dirty="0">
              <a:effectLst/>
              <a:latin typeface="Arial" panose="020B0604020202020204" pitchFamily="34" charset="0"/>
              <a:ea typeface="Calibri" panose="020F0502020204030204" pitchFamily="34" charset="0"/>
            </a:endParaRPr>
          </a:p>
          <a:p>
            <a:pPr marL="285750" lvl="0" indent="-285750">
              <a:lnSpc>
                <a:spcPct val="115000"/>
              </a:lnSpc>
              <a:spcAft>
                <a:spcPts val="1000"/>
              </a:spcAft>
              <a:buFont typeface="Arial" panose="020B0604020202020204" pitchFamily="34" charset="0"/>
              <a:buChar char="•"/>
            </a:pPr>
            <a:endParaRPr lang="en-GB" sz="1800" dirty="0">
              <a:effectLst/>
              <a:latin typeface="Arial" panose="020B0604020202020204" pitchFamily="34" charset="0"/>
              <a:ea typeface="Calibri" panose="020F0502020204030204" pitchFamily="34" charset="0"/>
            </a:endParaRPr>
          </a:p>
        </p:txBody>
      </p:sp>
      <p:pic>
        <p:nvPicPr>
          <p:cNvPr id="2052" name="Picture 4" descr="Ei100BNX Ionisation Smoke Alarm | Aico">
            <a:extLst>
              <a:ext uri="{FF2B5EF4-FFF2-40B4-BE49-F238E27FC236}">
                <a16:creationId xmlns:a16="http://schemas.microsoft.com/office/drawing/2014/main" id="{EF341CEC-6284-EF44-DAEE-353F8F6972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18" t="20673" r="14992" b="12165"/>
          <a:stretch/>
        </p:blipFill>
        <p:spPr bwMode="auto">
          <a:xfrm rot="821090">
            <a:off x="7148763" y="1776709"/>
            <a:ext cx="2303248" cy="2068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512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62AE1-EBEF-C344-6E3C-404A476FE25A}"/>
            </a:ext>
          </a:extLst>
        </p:cNvPr>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0FF805E0-5F4E-1826-493F-F00B2DA85115}"/>
              </a:ext>
            </a:extLst>
          </p:cNvPr>
          <p:cNvPicPr>
            <a:picLocks noChangeAspect="1"/>
          </p:cNvPicPr>
          <p:nvPr/>
        </p:nvPicPr>
        <p:blipFill>
          <a:blip r:embed="rId2"/>
          <a:stretch>
            <a:fillRect/>
          </a:stretch>
        </p:blipFill>
        <p:spPr>
          <a:xfrm>
            <a:off x="7820872" y="1638"/>
            <a:ext cx="2077449" cy="1470614"/>
          </a:xfrm>
          <a:prstGeom prst="rect">
            <a:avLst/>
          </a:prstGeom>
        </p:spPr>
      </p:pic>
      <p:sp>
        <p:nvSpPr>
          <p:cNvPr id="9" name="TextBox 8">
            <a:extLst>
              <a:ext uri="{FF2B5EF4-FFF2-40B4-BE49-F238E27FC236}">
                <a16:creationId xmlns:a16="http://schemas.microsoft.com/office/drawing/2014/main" id="{57FB0BBB-AD0F-2D70-E2A9-F671553ABEF3}"/>
              </a:ext>
            </a:extLst>
          </p:cNvPr>
          <p:cNvSpPr txBox="1"/>
          <p:nvPr/>
        </p:nvSpPr>
        <p:spPr>
          <a:xfrm>
            <a:off x="333448" y="497413"/>
            <a:ext cx="7487423" cy="1595950"/>
          </a:xfrm>
          <a:prstGeom prst="rect">
            <a:avLst/>
          </a:prstGeom>
          <a:noFill/>
        </p:spPr>
        <p:txBody>
          <a:bodyPr wrap="square">
            <a:spAutoFit/>
          </a:bodyPr>
          <a:lstStyle/>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Our brains are still wired the same as our caveman ancestors.</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Although in caveman times this was essential for survival, our brains now will treat </a:t>
            </a:r>
            <a:r>
              <a:rPr lang="en-GB" b="1" dirty="0">
                <a:latin typeface="Arial" panose="020B0604020202020204" pitchFamily="34" charset="0"/>
                <a:ea typeface="Calibri" panose="020F0502020204030204" pitchFamily="34" charset="0"/>
              </a:rPr>
              <a:t>any </a:t>
            </a:r>
            <a:r>
              <a:rPr lang="en-GB" dirty="0">
                <a:latin typeface="Arial" panose="020B0604020202020204" pitchFamily="34" charset="0"/>
                <a:ea typeface="Calibri" panose="020F0502020204030204" pitchFamily="34" charset="0"/>
              </a:rPr>
              <a:t>threat in the same way it would a tiger.</a:t>
            </a:r>
            <a:endParaRPr lang="en-GB" sz="1800" dirty="0">
              <a:effectLst/>
              <a:latin typeface="Arial" panose="020B0604020202020204" pitchFamily="34" charset="0"/>
              <a:ea typeface="Calibri" panose="020F0502020204030204" pitchFamily="34" charset="0"/>
            </a:endParaRPr>
          </a:p>
          <a:p>
            <a:pPr marL="285750" lvl="0" indent="-285750">
              <a:lnSpc>
                <a:spcPct val="115000"/>
              </a:lnSpc>
              <a:spcAft>
                <a:spcPts val="1000"/>
              </a:spcAft>
              <a:buFont typeface="Arial" panose="020B0604020202020204" pitchFamily="34" charset="0"/>
              <a:buChar char="•"/>
            </a:pPr>
            <a:endParaRPr lang="en-GB" sz="1800" dirty="0">
              <a:effectLst/>
              <a:latin typeface="Arial" panose="020B0604020202020204" pitchFamily="34" charset="0"/>
              <a:ea typeface="Calibri" panose="020F0502020204030204" pitchFamily="34" charset="0"/>
            </a:endParaRPr>
          </a:p>
        </p:txBody>
      </p:sp>
      <p:sp>
        <p:nvSpPr>
          <p:cNvPr id="2" name="TextBox 1">
            <a:extLst>
              <a:ext uri="{FF2B5EF4-FFF2-40B4-BE49-F238E27FC236}">
                <a16:creationId xmlns:a16="http://schemas.microsoft.com/office/drawing/2014/main" id="{EEE27D2D-6794-0E4B-9F41-456DCD2CF957}"/>
              </a:ext>
            </a:extLst>
          </p:cNvPr>
          <p:cNvSpPr txBox="1"/>
          <p:nvPr/>
        </p:nvSpPr>
        <p:spPr>
          <a:xfrm>
            <a:off x="299235" y="4335643"/>
            <a:ext cx="2809787" cy="1938992"/>
          </a:xfrm>
          <a:prstGeom prst="rect">
            <a:avLst/>
          </a:prstGeom>
        </p:spPr>
        <p:txBody>
          <a:bodyPr wrap="square" lIns="0" tIns="0" rIns="0" bIns="0" rtlCol="0" anchor="t">
            <a:spAutoFit/>
          </a:bodyPr>
          <a:lstStyle/>
          <a:p>
            <a:pPr algn="ctr"/>
            <a:r>
              <a:rPr lang="en-GB" b="1" dirty="0">
                <a:solidFill>
                  <a:srgbClr val="1F294C"/>
                </a:solidFill>
                <a:latin typeface="Arial" panose="020B0604020202020204" pitchFamily="34" charset="0"/>
                <a:cs typeface="Arial" panose="020B0604020202020204" pitchFamily="34" charset="0"/>
              </a:rPr>
              <a:t>Fight</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Hitting out</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Throwing things</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Shouting</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Swearing</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Hurting self</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Fighting with peers</a:t>
            </a:r>
          </a:p>
        </p:txBody>
      </p:sp>
      <p:sp>
        <p:nvSpPr>
          <p:cNvPr id="3" name="TextBox 2">
            <a:extLst>
              <a:ext uri="{FF2B5EF4-FFF2-40B4-BE49-F238E27FC236}">
                <a16:creationId xmlns:a16="http://schemas.microsoft.com/office/drawing/2014/main" id="{429933C0-9DA8-DFDC-FEFF-80DC6540DC8A}"/>
              </a:ext>
            </a:extLst>
          </p:cNvPr>
          <p:cNvSpPr txBox="1"/>
          <p:nvPr/>
        </p:nvSpPr>
        <p:spPr>
          <a:xfrm>
            <a:off x="3040106" y="2093363"/>
            <a:ext cx="3444788" cy="2308324"/>
          </a:xfrm>
          <a:prstGeom prst="rect">
            <a:avLst/>
          </a:prstGeom>
          <a:noFill/>
        </p:spPr>
        <p:txBody>
          <a:bodyPr wrap="square">
            <a:spAutoFit/>
          </a:bodyPr>
          <a:lstStyle/>
          <a:p>
            <a:pPr algn="ctr"/>
            <a:r>
              <a:rPr lang="en-GB" b="1" dirty="0">
                <a:solidFill>
                  <a:srgbClr val="1F294C"/>
                </a:solidFill>
                <a:latin typeface="Arial" panose="020B0604020202020204" pitchFamily="34" charset="0"/>
                <a:cs typeface="Arial" panose="020B0604020202020204" pitchFamily="34" charset="0"/>
              </a:rPr>
              <a:t>Flight</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Pleading to leave a situation or walking/running away</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Feigning illness to avoid leaving home</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Escaping to a perceived safe place e.g. the bathroom, bedroom, to a caregiver </a:t>
            </a:r>
          </a:p>
        </p:txBody>
      </p:sp>
      <p:sp>
        <p:nvSpPr>
          <p:cNvPr id="4" name="TextBox 3">
            <a:extLst>
              <a:ext uri="{FF2B5EF4-FFF2-40B4-BE49-F238E27FC236}">
                <a16:creationId xmlns:a16="http://schemas.microsoft.com/office/drawing/2014/main" id="{97846306-15B2-9B07-F525-83E0BD9A9F01}"/>
              </a:ext>
            </a:extLst>
          </p:cNvPr>
          <p:cNvSpPr txBox="1"/>
          <p:nvPr/>
        </p:nvSpPr>
        <p:spPr>
          <a:xfrm>
            <a:off x="6229068" y="4335643"/>
            <a:ext cx="3669253" cy="2492990"/>
          </a:xfrm>
          <a:prstGeom prst="rect">
            <a:avLst/>
          </a:prstGeom>
        </p:spPr>
        <p:txBody>
          <a:bodyPr wrap="square" lIns="0" tIns="0" rIns="0" bIns="0" rtlCol="0" anchor="t">
            <a:spAutoFit/>
          </a:bodyPr>
          <a:lstStyle/>
          <a:p>
            <a:pPr algn="ctr"/>
            <a:r>
              <a:rPr lang="en-GB" b="1" dirty="0">
                <a:solidFill>
                  <a:srgbClr val="1F294C"/>
                </a:solidFill>
                <a:latin typeface="Arial" panose="020B0604020202020204" pitchFamily="34" charset="0"/>
                <a:cs typeface="Arial" panose="020B0604020202020204" pitchFamily="34" charset="0"/>
              </a:rPr>
              <a:t>Freeze</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Refusing to answer questions/participate in family activities</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Stuttering</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Hiding under/behind furniture</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Refusing to get out of the car</a:t>
            </a:r>
          </a:p>
          <a:p>
            <a:pPr marL="285750" indent="-285750">
              <a:buFontTx/>
              <a:buChar char="-"/>
            </a:pPr>
            <a:r>
              <a:rPr lang="en-GB" dirty="0">
                <a:solidFill>
                  <a:srgbClr val="1F294C"/>
                </a:solidFill>
                <a:latin typeface="Arial" panose="020B0604020202020204" pitchFamily="34" charset="0"/>
                <a:cs typeface="Arial" panose="020B0604020202020204" pitchFamily="34" charset="0"/>
              </a:rPr>
              <a:t>Refusing to leave caregivers</a:t>
            </a:r>
          </a:p>
          <a:p>
            <a:pPr algn="ctr"/>
            <a:endParaRPr lang="en-GB" dirty="0">
              <a:solidFill>
                <a:srgbClr val="1F294C"/>
              </a:solidFill>
              <a:latin typeface="Arial" panose="020B0604020202020204" pitchFamily="34" charset="0"/>
              <a:cs typeface="Arial" panose="020B0604020202020204" pitchFamily="34" charset="0"/>
            </a:endParaRPr>
          </a:p>
        </p:txBody>
      </p:sp>
      <p:pic>
        <p:nvPicPr>
          <p:cNvPr id="7" name="Picture 6" descr="See the source image">
            <a:extLst>
              <a:ext uri="{FF2B5EF4-FFF2-40B4-BE49-F238E27FC236}">
                <a16:creationId xmlns:a16="http://schemas.microsoft.com/office/drawing/2014/main" id="{7805285F-3B96-4126-339F-2EF4C4EB382A}"/>
              </a:ext>
            </a:extLst>
          </p:cNvPr>
          <p:cNvPicPr>
            <a:picLocks noChangeAspect="1"/>
          </p:cNvPicPr>
          <p:nvPr/>
        </p:nvPicPr>
        <p:blipFill>
          <a:blip r:embed="rId3">
            <a:clrChange>
              <a:clrFrom>
                <a:srgbClr val="FEFEFE"/>
              </a:clrFrom>
              <a:clrTo>
                <a:srgbClr val="FEFEFE">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21446" y="2589138"/>
            <a:ext cx="1946445" cy="1425210"/>
          </a:xfrm>
          <a:prstGeom prst="rect">
            <a:avLst/>
          </a:prstGeom>
          <a:noFill/>
          <a:ln>
            <a:noFill/>
          </a:ln>
        </p:spPr>
      </p:pic>
      <p:pic>
        <p:nvPicPr>
          <p:cNvPr id="8" name="Picture 7">
            <a:extLst>
              <a:ext uri="{FF2B5EF4-FFF2-40B4-BE49-F238E27FC236}">
                <a16:creationId xmlns:a16="http://schemas.microsoft.com/office/drawing/2014/main" id="{1608962D-2A4F-FF32-4FB0-D971C2459FD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r="7785"/>
          <a:stretch/>
        </p:blipFill>
        <p:spPr bwMode="auto">
          <a:xfrm>
            <a:off x="592384" y="2843651"/>
            <a:ext cx="1802873" cy="1170697"/>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50E4E5E-E209-19FF-C7E5-E4F635589913}"/>
              </a:ext>
            </a:extLst>
          </p:cNvPr>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r="63027"/>
          <a:stretch/>
        </p:blipFill>
        <p:spPr>
          <a:xfrm>
            <a:off x="3920485" y="4693382"/>
            <a:ext cx="1277629" cy="1531959"/>
          </a:xfrm>
          <a:prstGeom prst="rect">
            <a:avLst/>
          </a:prstGeom>
        </p:spPr>
      </p:pic>
    </p:spTree>
    <p:extLst>
      <p:ext uri="{BB962C8B-B14F-4D97-AF65-F5344CB8AC3E}">
        <p14:creationId xmlns:p14="http://schemas.microsoft.com/office/powerpoint/2010/main" val="225997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FBD7E-D9D4-1E37-2B91-A45B5CE653FE}"/>
            </a:ext>
          </a:extLst>
        </p:cNvPr>
        <p:cNvGrpSpPr/>
        <p:nvPr/>
      </p:nvGrpSpPr>
      <p:grpSpPr>
        <a:xfrm>
          <a:off x="0" y="0"/>
          <a:ext cx="0" cy="0"/>
          <a:chOff x="0" y="0"/>
          <a:chExt cx="0" cy="0"/>
        </a:xfrm>
      </p:grpSpPr>
      <p:pic>
        <p:nvPicPr>
          <p:cNvPr id="5" name="Picture 4" descr="A black background with blue text&#10;&#10;Description automatically generated">
            <a:extLst>
              <a:ext uri="{FF2B5EF4-FFF2-40B4-BE49-F238E27FC236}">
                <a16:creationId xmlns:a16="http://schemas.microsoft.com/office/drawing/2014/main" id="{F5F33ECD-6733-146F-AC2D-45736B466971}"/>
              </a:ext>
            </a:extLst>
          </p:cNvPr>
          <p:cNvPicPr>
            <a:picLocks noChangeAspect="1"/>
          </p:cNvPicPr>
          <p:nvPr/>
        </p:nvPicPr>
        <p:blipFill>
          <a:blip r:embed="rId2"/>
          <a:stretch>
            <a:fillRect/>
          </a:stretch>
        </p:blipFill>
        <p:spPr>
          <a:xfrm>
            <a:off x="7820872" y="1638"/>
            <a:ext cx="2077449" cy="1470614"/>
          </a:xfrm>
          <a:prstGeom prst="rect">
            <a:avLst/>
          </a:prstGeom>
        </p:spPr>
      </p:pic>
      <p:pic>
        <p:nvPicPr>
          <p:cNvPr id="2050" name="Picture 2" descr="The Cognitive Triangle: What it is and How it Works — Hudson Therapy Group">
            <a:extLst>
              <a:ext uri="{FF2B5EF4-FFF2-40B4-BE49-F238E27FC236}">
                <a16:creationId xmlns:a16="http://schemas.microsoft.com/office/drawing/2014/main" id="{A7B30E42-638D-9BBA-50A8-F52129BACBF7}"/>
              </a:ext>
            </a:extLst>
          </p:cNvPr>
          <p:cNvPicPr>
            <a:picLocks noChangeAspect="1" noChangeArrowheads="1"/>
          </p:cNvPicPr>
          <p:nvPr/>
        </p:nvPicPr>
        <p:blipFill rotWithShape="1">
          <a:blip r:embed="rId3">
            <a:clrChange>
              <a:clrFrom>
                <a:srgbClr val="FFFDFB"/>
              </a:clrFrom>
              <a:clrTo>
                <a:srgbClr val="FFFDFB">
                  <a:alpha val="0"/>
                </a:srgbClr>
              </a:clrTo>
            </a:clrChange>
            <a:extLst>
              <a:ext uri="{28A0092B-C50C-407E-A947-70E740481C1C}">
                <a14:useLocalDpi xmlns:a14="http://schemas.microsoft.com/office/drawing/2010/main" val="0"/>
              </a:ext>
            </a:extLst>
          </a:blip>
          <a:srcRect t="7714" b="4183"/>
          <a:stretch/>
        </p:blipFill>
        <p:spPr bwMode="auto">
          <a:xfrm>
            <a:off x="3212299" y="2510359"/>
            <a:ext cx="3813544" cy="33598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7849233-12C9-7C28-7EE1-94C1A156E3C5}"/>
              </a:ext>
            </a:extLst>
          </p:cNvPr>
          <p:cNvSpPr txBox="1"/>
          <p:nvPr/>
        </p:nvSpPr>
        <p:spPr>
          <a:xfrm>
            <a:off x="1935480" y="493318"/>
            <a:ext cx="6035039" cy="1595950"/>
          </a:xfrm>
          <a:prstGeom prst="rect">
            <a:avLst/>
          </a:prstGeom>
          <a:solidFill>
            <a:schemeClr val="accent3">
              <a:lumMod val="20000"/>
              <a:lumOff val="80000"/>
            </a:schemeClr>
          </a:solidFill>
        </p:spPr>
        <p:txBody>
          <a:bodyPr wrap="square">
            <a:spAutoFit/>
          </a:bodyPr>
          <a:lstStyle/>
          <a:p>
            <a:pPr marL="285750" lvl="0" indent="-285750">
              <a:lnSpc>
                <a:spcPct val="115000"/>
              </a:lnSpc>
              <a:spcAft>
                <a:spcPts val="10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Over-estimate the “danger”</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Under-estimate their ability to cope</a:t>
            </a:r>
          </a:p>
          <a:p>
            <a:pPr marL="285750" lvl="0" indent="-285750">
              <a:lnSpc>
                <a:spcPct val="115000"/>
              </a:lnSpc>
              <a:spcAft>
                <a:spcPts val="10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Negative Automatic Thoughts e.g. </a:t>
            </a:r>
            <a:r>
              <a:rPr lang="en-GB" dirty="0">
                <a:latin typeface="Arial" panose="020B0604020202020204" pitchFamily="34" charset="0"/>
                <a:ea typeface="Calibri" panose="020F0502020204030204" pitchFamily="34" charset="0"/>
              </a:rPr>
              <a:t>“today is the worst day ever!”, “It’s all my fault”, “No one likes me”</a:t>
            </a:r>
            <a:r>
              <a:rPr lang="en-GB" sz="1800" dirty="0">
                <a:effectLst/>
                <a:latin typeface="Arial" panose="020B0604020202020204" pitchFamily="34" charset="0"/>
                <a:ea typeface="Calibri" panose="020F0502020204030204" pitchFamily="34" charset="0"/>
              </a:rPr>
              <a:t> </a:t>
            </a:r>
          </a:p>
        </p:txBody>
      </p:sp>
      <p:sp>
        <p:nvSpPr>
          <p:cNvPr id="3" name="TextBox 2">
            <a:extLst>
              <a:ext uri="{FF2B5EF4-FFF2-40B4-BE49-F238E27FC236}">
                <a16:creationId xmlns:a16="http://schemas.microsoft.com/office/drawing/2014/main" id="{109D2F56-56CE-D404-633D-96A96BA3B736}"/>
              </a:ext>
            </a:extLst>
          </p:cNvPr>
          <p:cNvSpPr txBox="1"/>
          <p:nvPr/>
        </p:nvSpPr>
        <p:spPr>
          <a:xfrm>
            <a:off x="239616" y="2510359"/>
            <a:ext cx="2742261" cy="3763723"/>
          </a:xfrm>
          <a:prstGeom prst="rect">
            <a:avLst/>
          </a:prstGeom>
          <a:solidFill>
            <a:schemeClr val="accent6">
              <a:lumMod val="20000"/>
              <a:lumOff val="80000"/>
            </a:schemeClr>
          </a:solidFill>
        </p:spPr>
        <p:txBody>
          <a:bodyPr wrap="square">
            <a:spAutoFit/>
          </a:bodyPr>
          <a:lstStyle/>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Any behaviours which make the person feel “safe” e.g.</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Avoidance</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Excessive Worrying</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Seeking reassurance</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Safety behaviours e.g. checking the doors locked, researching menus</a:t>
            </a:r>
          </a:p>
        </p:txBody>
      </p:sp>
      <p:sp>
        <p:nvSpPr>
          <p:cNvPr id="6" name="TextBox 5">
            <a:extLst>
              <a:ext uri="{FF2B5EF4-FFF2-40B4-BE49-F238E27FC236}">
                <a16:creationId xmlns:a16="http://schemas.microsoft.com/office/drawing/2014/main" id="{DBEDD0F2-7EE5-25DF-19C7-9C5D41831BDB}"/>
              </a:ext>
            </a:extLst>
          </p:cNvPr>
          <p:cNvSpPr txBox="1"/>
          <p:nvPr/>
        </p:nvSpPr>
        <p:spPr>
          <a:xfrm>
            <a:off x="7256266" y="3085389"/>
            <a:ext cx="2336052" cy="3060453"/>
          </a:xfrm>
          <a:prstGeom prst="rect">
            <a:avLst/>
          </a:prstGeom>
          <a:solidFill>
            <a:schemeClr val="bg1">
              <a:lumMod val="85000"/>
            </a:schemeClr>
          </a:solidFill>
        </p:spPr>
        <p:txBody>
          <a:bodyPr wrap="square">
            <a:spAutoFit/>
          </a:bodyPr>
          <a:lstStyle/>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Anxious/Overwhelmed/Upset etc. </a:t>
            </a:r>
          </a:p>
          <a:p>
            <a:pPr marL="285750" lvl="0" indent="-285750">
              <a:lnSpc>
                <a:spcPct val="115000"/>
              </a:lnSpc>
              <a:spcAft>
                <a:spcPts val="1000"/>
              </a:spcAft>
              <a:buFont typeface="Arial" panose="020B0604020202020204" pitchFamily="34" charset="0"/>
              <a:buChar char="•"/>
            </a:pPr>
            <a:r>
              <a:rPr lang="en-GB" dirty="0">
                <a:latin typeface="Arial" panose="020B0604020202020204" pitchFamily="34" charset="0"/>
                <a:ea typeface="Calibri" panose="020F0502020204030204" pitchFamily="34" charset="0"/>
              </a:rPr>
              <a:t>Physical sensations in our body e.g. sweating, heart beating faster, shaking, “butterflies”</a:t>
            </a:r>
            <a:endParaRPr lang="en-GB" sz="18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68206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E0C977-E629-6868-293E-9CC4D017F0A4}"/>
              </a:ext>
            </a:extLst>
          </p:cNvPr>
          <p:cNvSpPr txBox="1"/>
          <p:nvPr/>
        </p:nvSpPr>
        <p:spPr>
          <a:xfrm>
            <a:off x="694424" y="583517"/>
            <a:ext cx="6891597" cy="954107"/>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5EB8"/>
                </a:solidFill>
                <a:effectLst/>
                <a:uLnTx/>
                <a:uFillTx/>
                <a:latin typeface="Arial"/>
                <a:ea typeface="+mn-ea"/>
                <a:cs typeface="Arial"/>
              </a:rPr>
              <a:t>So how does anxiety present in Autism?</a:t>
            </a:r>
          </a:p>
        </p:txBody>
      </p:sp>
      <p:sp>
        <p:nvSpPr>
          <p:cNvPr id="7" name="TextBox 6">
            <a:extLst>
              <a:ext uri="{FF2B5EF4-FFF2-40B4-BE49-F238E27FC236}">
                <a16:creationId xmlns:a16="http://schemas.microsoft.com/office/drawing/2014/main" id="{81AA027B-DD23-4CCD-5A47-2084F8C4AE7A}"/>
              </a:ext>
            </a:extLst>
          </p:cNvPr>
          <p:cNvSpPr txBox="1"/>
          <p:nvPr/>
        </p:nvSpPr>
        <p:spPr>
          <a:xfrm>
            <a:off x="647262" y="2002698"/>
            <a:ext cx="5321737" cy="3887859"/>
          </a:xfrm>
          <a:prstGeom prst="rect">
            <a:avLst/>
          </a:prstGeom>
          <a:noFill/>
        </p:spPr>
        <p:txBody>
          <a:bodyPr wrap="square">
            <a:spAutoFit/>
          </a:bodyPr>
          <a:lstStyle/>
          <a:p>
            <a:pPr marL="342900" lvl="0" indent="-342900">
              <a:lnSpc>
                <a:spcPct val="115000"/>
              </a:lnSpc>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There is a lot in the world to be anxious about if you are autistic, more than just exams. Our children get anxious about things that neurotypical (not autistic) children may take in their stride.</a:t>
            </a:r>
          </a:p>
          <a:p>
            <a:pPr marL="342900" lvl="0" indent="-342900">
              <a:lnSpc>
                <a:spcPct val="115000"/>
              </a:lnSpc>
              <a:buFont typeface="Arial" panose="020B0604020202020204" pitchFamily="34" charset="0"/>
              <a:buChar char="-"/>
            </a:pPr>
            <a:endParaRPr lang="en-GB" sz="1800" dirty="0">
              <a:effectLst/>
              <a:latin typeface="Arial" panose="020B0604020202020204" pitchFamily="34" charset="0"/>
              <a:ea typeface="Calibri" panose="020F0502020204030204" pitchFamily="34" charset="0"/>
            </a:endParaRPr>
          </a:p>
          <a:p>
            <a:pPr marL="342900" lvl="0" indent="-342900">
              <a:lnSpc>
                <a:spcPct val="115000"/>
              </a:lnSpc>
              <a:spcAft>
                <a:spcPts val="10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rPr>
              <a:t>It can be harder to tell with autistic children and young adults, as they may not even recognise themselves that what they are feeling is anxiety or may not be able to communicate what they are feeling to their caregiver as well as neurotypical children can. </a:t>
            </a:r>
          </a:p>
        </p:txBody>
      </p:sp>
      <p:pic>
        <p:nvPicPr>
          <p:cNvPr id="9" name="Picture 8" descr="A black background with blue text&#10;&#10;Description automatically generated">
            <a:extLst>
              <a:ext uri="{FF2B5EF4-FFF2-40B4-BE49-F238E27FC236}">
                <a16:creationId xmlns:a16="http://schemas.microsoft.com/office/drawing/2014/main" id="{E5DFFF44-EC62-76EF-CD96-D1A32EFA49B6}"/>
              </a:ext>
            </a:extLst>
          </p:cNvPr>
          <p:cNvPicPr>
            <a:picLocks noChangeAspect="1"/>
          </p:cNvPicPr>
          <p:nvPr/>
        </p:nvPicPr>
        <p:blipFill>
          <a:blip r:embed="rId2"/>
          <a:stretch>
            <a:fillRect/>
          </a:stretch>
        </p:blipFill>
        <p:spPr>
          <a:xfrm>
            <a:off x="7820872" y="1638"/>
            <a:ext cx="2077449" cy="1470614"/>
          </a:xfrm>
          <a:prstGeom prst="rect">
            <a:avLst/>
          </a:prstGeom>
        </p:spPr>
      </p:pic>
      <p:sp>
        <p:nvSpPr>
          <p:cNvPr id="3" name="TextBox 2">
            <a:extLst>
              <a:ext uri="{FF2B5EF4-FFF2-40B4-BE49-F238E27FC236}">
                <a16:creationId xmlns:a16="http://schemas.microsoft.com/office/drawing/2014/main" id="{C11FDB5D-A8C2-1B69-1C64-6360DD305535}"/>
              </a:ext>
            </a:extLst>
          </p:cNvPr>
          <p:cNvSpPr txBox="1"/>
          <p:nvPr/>
        </p:nvSpPr>
        <p:spPr>
          <a:xfrm>
            <a:off x="6706779" y="2999949"/>
            <a:ext cx="2660505" cy="1658018"/>
          </a:xfrm>
          <a:prstGeom prst="rect">
            <a:avLst/>
          </a:prstGeom>
          <a:solidFill>
            <a:schemeClr val="accent5">
              <a:lumMod val="20000"/>
              <a:lumOff val="80000"/>
            </a:schemeClr>
          </a:solidFill>
        </p:spPr>
        <p:txBody>
          <a:bodyPr wrap="square">
            <a:spAutoFit/>
          </a:bodyPr>
          <a:lstStyle/>
          <a:p>
            <a:pPr lvl="0" algn="ctr">
              <a:lnSpc>
                <a:spcPct val="115000"/>
              </a:lnSpc>
              <a:spcAft>
                <a:spcPts val="1000"/>
              </a:spcAft>
            </a:pPr>
            <a:r>
              <a:rPr lang="en-GB" sz="1800" b="1" dirty="0">
                <a:effectLst/>
                <a:latin typeface="Arial" panose="020B0604020202020204" pitchFamily="34" charset="0"/>
                <a:ea typeface="Calibri" panose="020F0502020204030204" pitchFamily="34" charset="0"/>
              </a:rPr>
              <a:t>Anxiety affects over 40% of autistic children compared with just 3% of nonautistic children</a:t>
            </a:r>
            <a:endParaRPr lang="en-GB" sz="18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037195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template_v2_1 (1)" id="{6103A9EC-94B2-4158-B0E3-4B611EC9A6BC}" vid="{F273D86D-D570-4A64-BD60-85FDDD1FA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7a2abbd1-9d43-4300-8e9e-c48536c5c6e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AB1CC7CF29A94CA7FCA2E1CBCC840D" ma:contentTypeVersion="16" ma:contentTypeDescription="Create a new document." ma:contentTypeScope="" ma:versionID="361c6207e901141933286d095c683fc0">
  <xsd:schema xmlns:xsd="http://www.w3.org/2001/XMLSchema" xmlns:xs="http://www.w3.org/2001/XMLSchema" xmlns:p="http://schemas.microsoft.com/office/2006/metadata/properties" xmlns:ns3="7a2abbd1-9d43-4300-8e9e-c48536c5c6e3" xmlns:ns4="1e49a5bf-1f2c-4316-8a90-57f5670a1e31" targetNamespace="http://schemas.microsoft.com/office/2006/metadata/properties" ma:root="true" ma:fieldsID="c94e4f783d7755f767e3a408d78359dd" ns3:_="" ns4:_="">
    <xsd:import namespace="7a2abbd1-9d43-4300-8e9e-c48536c5c6e3"/>
    <xsd:import namespace="1e49a5bf-1f2c-4316-8a90-57f5670a1e31"/>
    <xsd:element name="properties">
      <xsd:complexType>
        <xsd:sequence>
          <xsd:element name="documentManagement">
            <xsd:complexType>
              <xsd:all>
                <xsd:element ref="ns3:MediaServiceMetadata" minOccurs="0"/>
                <xsd:element ref="ns3:MediaServiceFastMetadata"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earchProperties" minOccurs="0"/>
                <xsd:element ref="ns3:_activity" minOccurs="0"/>
                <xsd:element ref="ns3:MediaServiceObjectDetectorVersions" minOccurs="0"/>
                <xsd:element ref="ns3:MediaServiceSystemTags"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2abbd1-9d43-4300-8e9e-c48536c5c6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internalName="MediaServiceDateTaken"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_activity" ma:index="17" nillable="true" ma:displayName="_activity" ma:hidden="true" ma:internalName="_activity">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49a5bf-1f2c-4316-8a90-57f5670a1e3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F479FF-0C9F-4B0F-BF76-5AFEBBA0E41B}">
  <ds:schemaRefs>
    <ds:schemaRef ds:uri="http://schemas.microsoft.com/office/2006/documentManagement/types"/>
    <ds:schemaRef ds:uri="http://schemas.microsoft.com/office/infopath/2007/PartnerControls"/>
    <ds:schemaRef ds:uri="http://www.w3.org/XML/1998/namespace"/>
    <ds:schemaRef ds:uri="http://purl.org/dc/elements/1.1/"/>
    <ds:schemaRef ds:uri="7a2abbd1-9d43-4300-8e9e-c48536c5c6e3"/>
    <ds:schemaRef ds:uri="http://purl.org/dc/dcmitype/"/>
    <ds:schemaRef ds:uri="http://schemas.openxmlformats.org/package/2006/metadata/core-properties"/>
    <ds:schemaRef ds:uri="1e49a5bf-1f2c-4316-8a90-57f5670a1e31"/>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EFC2071D-EB8B-4698-9119-10CC8F962B87}">
  <ds:schemaRefs>
    <ds:schemaRef ds:uri="http://schemas.microsoft.com/sharepoint/v3/contenttype/forms"/>
  </ds:schemaRefs>
</ds:datastoreItem>
</file>

<file path=customXml/itemProps3.xml><?xml version="1.0" encoding="utf-8"?>
<ds:datastoreItem xmlns:ds="http://schemas.openxmlformats.org/officeDocument/2006/customXml" ds:itemID="{B2ECF0F5-D7B2-4EBF-B930-583F2EFCE4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2abbd1-9d43-4300-8e9e-c48536c5c6e3"/>
    <ds:schemaRef ds:uri="1e49a5bf-1f2c-4316-8a90-57f5670a1e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499</TotalTime>
  <Words>2807</Words>
  <Application>Microsoft Office PowerPoint</Application>
  <PresentationFormat>A4 Paper (210x297 mm)</PresentationFormat>
  <Paragraphs>251</Paragraphs>
  <Slides>38</Slides>
  <Notes>14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Aptos</vt:lpstr>
      <vt:lpstr>Arial</vt:lpstr>
      <vt:lpstr>Calibri</vt:lpstr>
      <vt:lpstr>Helvetica Neue</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Ratcliffe</dc:creator>
  <cp:lastModifiedBy>Louise Green (Brookfields Staff)</cp:lastModifiedBy>
  <cp:revision>3</cp:revision>
  <dcterms:created xsi:type="dcterms:W3CDTF">2024-11-10T11:35:23Z</dcterms:created>
  <dcterms:modified xsi:type="dcterms:W3CDTF">2024-11-12T08:36:48Z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c4b6eae2-9823-47a0-9d84-66cae685bda6</vt:lpwstr>
  </property>
  <property fmtid="{D5CDD505-2E9C-101B-9397-08002B2CF9AE}" pid="3" name="ContentTypeId">
    <vt:lpwstr>0x010100F8AB1CC7CF29A94CA7FCA2E1CBCC840D</vt:lpwstr>
  </property>
  <property fmtid="{D5CDD505-2E9C-101B-9397-08002B2CF9AE}" pid="4" name="WinDIP File ID">
    <vt:lpwstr>020f2d50-249c-4652-8427-1a2ed356b5ea</vt:lpwstr>
  </property>
</Properties>
</file>