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3"/>
  </p:notesMasterIdLst>
  <p:sldIdLst>
    <p:sldId id="256" r:id="rId4"/>
    <p:sldId id="257" r:id="rId5"/>
    <p:sldId id="259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2"/>
    <p:restoredTop sz="82449"/>
  </p:normalViewPr>
  <p:slideViewPr>
    <p:cSldViewPr snapToGrid="0">
      <p:cViewPr varScale="1">
        <p:scale>
          <a:sx n="108" d="100"/>
          <a:sy n="108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6C1B-4EF4-0249-B14E-8723BD88F75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E31C2-1C21-774A-A648-B7A750C5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Here are Mo and Jaz. They love playing games online.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Can you help Mo and Jaz hatch their egg? </a:t>
            </a:r>
          </a:p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Can you go tap, tap, tap?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33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Can you help Mo and Jaz hatch their egg? </a:t>
            </a:r>
          </a:p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Can you go tap, tap, tap?</a:t>
            </a:r>
          </a:p>
          <a:p>
            <a:pPr algn="l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4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Mo taps the egg, and a baby crocodile appears. </a:t>
            </a:r>
          </a:p>
          <a:p>
            <a:pPr algn="l"/>
            <a:r>
              <a:rPr lang="en-GB" dirty="0">
                <a:effectLst/>
                <a:latin typeface="Fira Sans" panose="020B0503050000020004" pitchFamily="34" charset="0"/>
              </a:rPr>
              <a:t>“This is the best game ever,” cries Jaz happily. 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Suddenly, they hear a POP! A new message appears on the screen from another player.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26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It says, ‘If you give me your crocodile, I will give you 5 animals. Send it straight to me, we don’t need the swap button.’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Fira Sans" panose="020B0503050000020004" pitchFamily="34" charset="0"/>
              </a:rPr>
              <a:t>“I don’t know,”</a:t>
            </a:r>
            <a:r>
              <a:rPr lang="en-GB" dirty="0">
                <a:effectLst/>
                <a:latin typeface="Fira Sans" panose="020B0503050000020004" pitchFamily="34" charset="0"/>
              </a:rPr>
              <a:t> says Mo.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“This makes me feel nervous. ” “It’ll be fine,”</a:t>
            </a:r>
            <a:r>
              <a:rPr lang="en-GB" dirty="0">
                <a:effectLst/>
                <a:latin typeface="Fira Sans" panose="020B0503050000020004" pitchFamily="34" charset="0"/>
              </a:rPr>
              <a:t> says Jaz.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“They’re going to give us five animals.” “Okay,”</a:t>
            </a:r>
            <a:r>
              <a:rPr lang="en-GB" dirty="0">
                <a:effectLst/>
                <a:latin typeface="Fira Sans" panose="020B0503050000020004" pitchFamily="34" charset="0"/>
              </a:rPr>
              <a:t> replies Mo, still feeling a little worried.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44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With a whoosh, Mo and Jaz send their crocodile to the other player. But, in a flash, the other player is gone.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With a whoosh, Mo and Jaz send their crocodile to the other player. But, in a flash, the other player is gone.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0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Mo and Jaz are both shocked.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“We’ve lost our crocodile,”</a:t>
            </a:r>
            <a:r>
              <a:rPr lang="en-GB" dirty="0">
                <a:effectLst/>
                <a:latin typeface="Fira Sans" panose="020B0503050000020004" pitchFamily="34" charset="0"/>
              </a:rPr>
              <a:t> says Mo.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“We’ve been tricked,”</a:t>
            </a:r>
            <a:r>
              <a:rPr lang="en-GB" dirty="0">
                <a:effectLst/>
                <a:latin typeface="Fira Sans" panose="020B0503050000020004" pitchFamily="34" charset="0"/>
              </a:rPr>
              <a:t> says Jaz sadly. Suddenly, going online doesn’t feel fun anymore.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How are Mo and Jaz feeling?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What do you think they should do next?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7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One day, Mo and Jaz start to play a new game called ‘Hatch Me’.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41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Mo and Jaz go to find Dad.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“Are you okay?”</a:t>
            </a:r>
            <a:r>
              <a:rPr lang="en-GB" dirty="0">
                <a:effectLst/>
                <a:latin typeface="Fira Sans" panose="020B0503050000020004" pitchFamily="34" charset="0"/>
              </a:rPr>
              <a:t> asks Dad.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“You don’t look very happy.”</a:t>
            </a:r>
            <a:endParaRPr lang="en-GB" dirty="0">
              <a:effectLst/>
              <a:latin typeface="Fira Sans" panose="020B05030500000200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98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They show Dad the game and tell him what happened with the other player.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8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Fira Sans" panose="020B0503050000020004" pitchFamily="34" charset="0"/>
              </a:rPr>
              <a:t>“I’m so sorry that happened,”</a:t>
            </a:r>
            <a:r>
              <a:rPr lang="en-GB" dirty="0">
                <a:effectLst/>
                <a:latin typeface="Fira Sans" panose="020B0503050000020004" pitchFamily="34" charset="0"/>
              </a:rPr>
              <a:t> says Dad.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“It’s not your fault. Sadly, not everyone is kind online. I’m glad you came to tell me. If you get a message from someone in the game, or you want to swap something, I’m here to help.”</a:t>
            </a:r>
            <a:endParaRPr lang="en-GB" dirty="0">
              <a:effectLst/>
              <a:latin typeface="Fira Sans SemiBold" panose="020B05030500000200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28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Mo and Jaz feel much better. Dad tells them it’s important to think carefully before swapping anything, because once a swap is made, you can’t change your mind. He shows them how the swap button works so they can do it properly.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6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Dad also shows them how to report and block anyone who is not doing the right thing. They all agree that Mo and Jaz will tell a grown up straight away if anything happens online that makes them feel worried, upset, or unsure.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16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Dad also shows them how to report and block anyone who is not doing the right thing. They all agree that Mo and Jaz will tell a grown up straight away if anything changes online that makes them feel worried, upset, or unsure.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2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What’s your favourite thing to do online?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Have you ever seen anything that surprised you on your device?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How did Mo and Jaz feel when they were playing the game?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What have you learnt from this story?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04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Lexend Black" pitchFamily="2" charset="77"/>
              </a:rPr>
              <a:t>Mo and Jaz’s message to you</a:t>
            </a:r>
            <a:endParaRPr lang="en-GB" dirty="0">
              <a:effectLst/>
              <a:latin typeface="Lexend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We are very lucky to live with Dad, he helps us with whatever we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effectLst/>
                <a:latin typeface="Fira Sans" panose="020B0503050000020004" pitchFamily="34" charset="0"/>
              </a:rPr>
              <a:t>Who are the grown-ups in your life that you can go to for help?</a:t>
            </a:r>
            <a:endParaRPr lang="en-GB">
              <a:effectLst/>
              <a:latin typeface="Fira Sans SemiBold" panose="020B05030500000200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7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In the game, you collect eggs which hatch into different animals.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5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In the game, you collect eggs which hatch into different animals.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You can swap eggs with other players too, using a swap button.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Fira Sans" panose="020B0503050000020004" pitchFamily="34" charset="0"/>
              </a:rPr>
              <a:t>“Look!”</a:t>
            </a:r>
            <a:r>
              <a:rPr lang="en-GB" dirty="0">
                <a:effectLst/>
                <a:latin typeface="Fira Sans" panose="020B0503050000020004" pitchFamily="34" charset="0"/>
              </a:rPr>
              <a:t> says Jaz.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“There’s an egg!”</a:t>
            </a:r>
            <a:r>
              <a:rPr lang="en-GB" dirty="0">
                <a:effectLst/>
                <a:latin typeface="Fira Sans" panose="020B0503050000020004" pitchFamily="34" charset="0"/>
              </a:rPr>
              <a:t> They walk over to it, and with a quick </a:t>
            </a:r>
            <a:r>
              <a:rPr lang="en-GB" b="1" dirty="0">
                <a:effectLst/>
                <a:latin typeface="Fira Sans" panose="020B0503050000020004" pitchFamily="34" charset="0"/>
              </a:rPr>
              <a:t>CLICK</a:t>
            </a:r>
            <a:r>
              <a:rPr lang="en-GB" dirty="0">
                <a:effectLst/>
                <a:latin typeface="Fira Sans" panose="020B0503050000020004" pitchFamily="34" charset="0"/>
              </a:rPr>
              <a:t>, they pick it up.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“I wonder what it’ll be!”</a:t>
            </a:r>
            <a:r>
              <a:rPr lang="en-GB" dirty="0">
                <a:effectLst/>
                <a:latin typeface="Fira Sans" panose="020B0503050000020004" pitchFamily="34" charset="0"/>
              </a:rPr>
              <a:t> says Mo with excitement.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0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Fira Sans" panose="020B0503050000020004" pitchFamily="34" charset="0"/>
              </a:rPr>
              <a:t>“Look!”</a:t>
            </a:r>
            <a:r>
              <a:rPr lang="en-GB" dirty="0">
                <a:effectLst/>
                <a:latin typeface="Fira Sans" panose="020B0503050000020004" pitchFamily="34" charset="0"/>
              </a:rPr>
              <a:t> says Jaz.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“There’s an egg!”</a:t>
            </a:r>
            <a:r>
              <a:rPr lang="en-GB" dirty="0">
                <a:effectLst/>
                <a:latin typeface="Fira Sans" panose="020B0503050000020004" pitchFamily="34" charset="0"/>
              </a:rPr>
              <a:t> They walk over to it, and with a quick </a:t>
            </a:r>
            <a:r>
              <a:rPr lang="en-GB" b="1" dirty="0">
                <a:effectLst/>
                <a:latin typeface="Fira Sans" panose="020B0503050000020004" pitchFamily="34" charset="0"/>
              </a:rPr>
              <a:t>CLICK</a:t>
            </a:r>
            <a:r>
              <a:rPr lang="en-GB" dirty="0">
                <a:effectLst/>
                <a:latin typeface="Fira Sans" panose="020B0503050000020004" pitchFamily="34" charset="0"/>
              </a:rPr>
              <a:t>, they pick it up. </a:t>
            </a:r>
            <a:r>
              <a:rPr lang="en-GB" b="1" dirty="0">
                <a:effectLst/>
                <a:latin typeface="Fira Sans" panose="020B0503050000020004" pitchFamily="34" charset="0"/>
              </a:rPr>
              <a:t>“I wonder what it’ll be!”</a:t>
            </a:r>
            <a:r>
              <a:rPr lang="en-GB" dirty="0">
                <a:effectLst/>
                <a:latin typeface="Fira Sans" panose="020B0503050000020004" pitchFamily="34" charset="0"/>
              </a:rPr>
              <a:t> says Mo with excitement.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9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They hear a PING and see their egg has a message for them. It says,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0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Fira Sans" panose="020B0503050000020004" pitchFamily="34" charset="0"/>
              </a:rPr>
              <a:t>“Tap me to hatch me.”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31C2-1C21-774A-A648-B7A750C5E2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A8D2-3807-36BA-9F5F-7025177F5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0B963-51F7-2186-A86B-D6244695E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15B3A-20F6-1F67-40F2-6583A1E54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47204-3782-7DAB-50BB-F15E30BB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B418E-B109-C500-69E8-BD4815CF1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2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1D64-C6BF-3F0F-F85D-D67CDB737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2BD9A-3FD9-C020-DEDF-8A85BF8EB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AD81-DDCD-EBC5-B590-5B929041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0806-7775-1AA9-CDDE-4EF67BD2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81322-B1EA-F3DB-CB42-286914D8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8AA588-C53F-E6FF-1F01-937D0588E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2A80C-1D8A-792C-8C8C-DA73700BE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E2203-5BB5-0705-2CCD-DF45AC18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4D5D-11F3-23A4-2F8D-0D7772B1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0A8FE-D217-6245-39BC-C64C434D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1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7F9E-A5DA-684F-A11E-7BD0098B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7F823-3E0C-DA43-0A58-1F1099EC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88C6-B252-0BF8-783C-F4DBE21B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6910B-6F72-8208-92D8-8988F9F4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92B15-02BA-1F0D-D5A9-5D4C7375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2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F41D-94A5-0E97-26DF-D3FC8108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958FC-BD85-B1DA-57E7-38C61C3E5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3BD7-22E5-DAE6-9E9D-D4F9E407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2F579-819E-2AA8-1113-FE300908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5BD35-3F45-C98A-097D-2429A08D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C0E2-A26C-8481-4DC4-EC93AC50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3806-560B-6B3A-3FAC-F084121E5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BD74-8235-996B-9FF5-5ED3D344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EB4E2-A40A-F43C-9C39-44FE6AD7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8D69E-6DC8-1517-DBE7-95D9C46F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A5828-C76F-5D1D-B051-481FBD91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0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4A9E-D6D9-75D1-D7A3-C24EA107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FF0A-F66D-1B05-DD9E-3C171C79F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451B9-10FC-7B1E-4600-B26790E81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47705-3FD5-E749-1C70-680204B7A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096076-3339-DDD8-5BEA-D014D5897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52C2E-CB1A-D597-D2EA-537850AF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CC956-0E5F-0BEE-9828-F97F3F0E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33887-AB39-612A-6D24-03029C38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ECE5-E6A3-B14C-E5F8-C1256BE0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EDC5D-0844-0DCF-E965-51F026A7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19081-B239-7431-DB27-15F40F8C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DCB2A-B435-C3CE-C842-BEB3EFA0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9F453-5810-64E9-B05F-B8BEEFB3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A77B6-027E-2144-CA65-B9F6FB64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62822-BC66-9D86-18AF-9112CC80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E33A-C64C-0C5F-4401-9AD5F007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23202-72D8-D6B0-7435-9EDABC71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A8DB-0B50-6F1E-396D-5F6C67376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1B7E5-DDE6-2DEE-8559-316A74D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D6E11-45F8-0BBD-54B3-5AE6F885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76EFE-0B2F-3424-CE70-15EAD3B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3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24C6-B541-D181-0DF7-3B4AE540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B5F3-C879-18D0-C0A0-DEC7D447F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CB406-7FD0-FA0E-6A42-F73DDF2EE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7B174-6AD9-55D6-CD75-1388FFAE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1B704-7E43-7576-1BF2-45AA31A7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56D4D-69C4-7878-F27C-27D262C8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6AAC8-E242-9ADB-D913-11CC643E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E4886-624C-5834-7DC1-33D3BD31A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2CF32-F84B-0E6E-865C-B4D37B9ED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55A1-A2A8-4841-B1A6-F20F3F0D3CF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83F3D-05E4-670F-1B0F-7F131FF47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882E-8AFF-6C67-9740-8A2F2829D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EA721-4B9A-0548-893B-B601033FF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blue background&#10;&#10;Description automatically generated">
            <a:extLst>
              <a:ext uri="{FF2B5EF4-FFF2-40B4-BE49-F238E27FC236}">
                <a16:creationId xmlns:a16="http://schemas.microsoft.com/office/drawing/2014/main" id="{59782A2C-FAD5-2A81-624C-E4A5962F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9" name="Picture 8" descr="A black background with blue pink and blue text&#10;&#10;Description automatically generated">
            <a:extLst>
              <a:ext uri="{FF2B5EF4-FFF2-40B4-BE49-F238E27FC236}">
                <a16:creationId xmlns:a16="http://schemas.microsoft.com/office/drawing/2014/main" id="{19917F7B-C890-2B7A-B8B3-1C6D536B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"/>
            <a:ext cx="12192000" cy="6855479"/>
          </a:xfrm>
          <a:prstGeom prst="rect">
            <a:avLst/>
          </a:prstGeom>
        </p:spPr>
      </p:pic>
      <p:pic>
        <p:nvPicPr>
          <p:cNvPr id="11" name="Picture 10" descr="A group of colorful eggs&#10;&#10;Description automatically generated">
            <a:extLst>
              <a:ext uri="{FF2B5EF4-FFF2-40B4-BE49-F238E27FC236}">
                <a16:creationId xmlns:a16="http://schemas.microsoft.com/office/drawing/2014/main" id="{1C5643D9-6A32-AC86-4C67-EBCFF55E3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5" t="14398" r="79396" b="50009"/>
          <a:stretch/>
        </p:blipFill>
        <p:spPr>
          <a:xfrm>
            <a:off x="551935" y="988540"/>
            <a:ext cx="1960606" cy="2440459"/>
          </a:xfrm>
          <a:prstGeom prst="rect">
            <a:avLst/>
          </a:prstGeom>
        </p:spPr>
      </p:pic>
      <p:pic>
        <p:nvPicPr>
          <p:cNvPr id="2" name="Picture 1" descr="A group of colorful eggs&#10;&#10;Description automatically generated">
            <a:extLst>
              <a:ext uri="{FF2B5EF4-FFF2-40B4-BE49-F238E27FC236}">
                <a16:creationId xmlns:a16="http://schemas.microsoft.com/office/drawing/2014/main" id="{D5CD3832-1D04-5C65-9C9B-8E1D58D12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98" r="45348" b="66979"/>
          <a:stretch/>
        </p:blipFill>
        <p:spPr>
          <a:xfrm>
            <a:off x="4926227" y="1260"/>
            <a:ext cx="1738184" cy="2264145"/>
          </a:xfrm>
          <a:prstGeom prst="rect">
            <a:avLst/>
          </a:prstGeom>
        </p:spPr>
      </p:pic>
      <p:pic>
        <p:nvPicPr>
          <p:cNvPr id="3" name="Picture 2" descr="A group of colorful eggs&#10;&#10;Description automatically generated">
            <a:extLst>
              <a:ext uri="{FF2B5EF4-FFF2-40B4-BE49-F238E27FC236}">
                <a16:creationId xmlns:a16="http://schemas.microsoft.com/office/drawing/2014/main" id="{8E63D698-6352-6659-A796-298F4D03E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29" t="4427" r="7517" b="62552"/>
          <a:stretch/>
        </p:blipFill>
        <p:spPr>
          <a:xfrm>
            <a:off x="9539416" y="304800"/>
            <a:ext cx="1738184" cy="2264145"/>
          </a:xfrm>
          <a:prstGeom prst="rect">
            <a:avLst/>
          </a:prstGeom>
        </p:spPr>
      </p:pic>
      <p:pic>
        <p:nvPicPr>
          <p:cNvPr id="4" name="Picture 3" descr="A group of colorful eggs&#10;&#10;Description automatically generated">
            <a:extLst>
              <a:ext uri="{FF2B5EF4-FFF2-40B4-BE49-F238E27FC236}">
                <a16:creationId xmlns:a16="http://schemas.microsoft.com/office/drawing/2014/main" id="{2CEE4444-6649-25C6-B507-B4BE245A7A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4" t="64389" r="76288" b="3304"/>
          <a:stretch/>
        </p:blipFill>
        <p:spPr>
          <a:xfrm>
            <a:off x="1029730" y="4416280"/>
            <a:ext cx="1861751" cy="2215179"/>
          </a:xfrm>
          <a:prstGeom prst="rect">
            <a:avLst/>
          </a:prstGeom>
        </p:spPr>
      </p:pic>
      <p:pic>
        <p:nvPicPr>
          <p:cNvPr id="6" name="Picture 5" descr="A group of colorful eggs&#10;&#10;Description automatically generated">
            <a:extLst>
              <a:ext uri="{FF2B5EF4-FFF2-40B4-BE49-F238E27FC236}">
                <a16:creationId xmlns:a16="http://schemas.microsoft.com/office/drawing/2014/main" id="{218A1B4D-9B92-8690-ADE3-CECB8AC6B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78" t="67693" r="24068"/>
          <a:stretch/>
        </p:blipFill>
        <p:spPr>
          <a:xfrm>
            <a:off x="7216346" y="4642820"/>
            <a:ext cx="2042984" cy="2215180"/>
          </a:xfrm>
          <a:prstGeom prst="rect">
            <a:avLst/>
          </a:prstGeom>
        </p:spPr>
      </p:pic>
      <p:pic>
        <p:nvPicPr>
          <p:cNvPr id="7" name="Picture 6" descr="A group of colorful eggs&#10;&#10;Description automatically generated">
            <a:extLst>
              <a:ext uri="{FF2B5EF4-FFF2-40B4-BE49-F238E27FC236}">
                <a16:creationId xmlns:a16="http://schemas.microsoft.com/office/drawing/2014/main" id="{4BC060E5-C1AC-89D7-A0D1-254F22382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6" t="54286" r="3396" b="11354"/>
          <a:stretch/>
        </p:blipFill>
        <p:spPr>
          <a:xfrm>
            <a:off x="9819503" y="3723503"/>
            <a:ext cx="1960606" cy="23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CC">
            <a:extLst>
              <a:ext uri="{FF2B5EF4-FFF2-40B4-BE49-F238E27FC236}">
                <a16:creationId xmlns:a16="http://schemas.microsoft.com/office/drawing/2014/main" id="{8D1653E8-7694-A3B9-C030-890BC7B63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12"/>
          <a:stretch/>
        </p:blipFill>
        <p:spPr>
          <a:xfrm>
            <a:off x="0" y="1260"/>
            <a:ext cx="12194242" cy="5470852"/>
          </a:xfrm>
          <a:prstGeom prst="rect">
            <a:avLst/>
          </a:prstGeom>
        </p:spPr>
      </p:pic>
      <p:pic>
        <p:nvPicPr>
          <p:cNvPr id="9" name="Picture 8" descr="A black background with text&#10;&#10;Description automatically generated">
            <a:extLst>
              <a:ext uri="{FF2B5EF4-FFF2-40B4-BE49-F238E27FC236}">
                <a16:creationId xmlns:a16="http://schemas.microsoft.com/office/drawing/2014/main" id="{CBD364A1-59F8-0018-EB20-9EA09B74D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49" t="38194" r="36484" b="42497"/>
          <a:stretch/>
        </p:blipFill>
        <p:spPr>
          <a:xfrm>
            <a:off x="4529138" y="2619632"/>
            <a:ext cx="3214687" cy="1323718"/>
          </a:xfrm>
          <a:prstGeom prst="rect">
            <a:avLst/>
          </a:prstGeom>
        </p:spPr>
      </p:pic>
      <p:pic>
        <p:nvPicPr>
          <p:cNvPr id="13" name="Picture 12" descr="A black background with colorful lines&#10;&#10;Description automatically generated with medium confidence">
            <a:extLst>
              <a:ext uri="{FF2B5EF4-FFF2-40B4-BE49-F238E27FC236}">
                <a16:creationId xmlns:a16="http://schemas.microsoft.com/office/drawing/2014/main" id="{A952C424-4DE0-F1C6-9BAD-966AF5FDAF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61" t="27739" r="34729" b="31527"/>
          <a:stretch/>
        </p:blipFill>
        <p:spPr>
          <a:xfrm>
            <a:off x="4213654" y="1902941"/>
            <a:ext cx="3744097" cy="2792627"/>
          </a:xfrm>
          <a:prstGeom prst="rect">
            <a:avLst/>
          </a:prstGeom>
        </p:spPr>
      </p:pic>
      <p:pic>
        <p:nvPicPr>
          <p:cNvPr id="15" name="Picture 14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4CCD8A43-1334-B251-8B52-CA8C8A114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59" t="9656" r="12227" b="28743"/>
          <a:stretch/>
        </p:blipFill>
        <p:spPr>
          <a:xfrm>
            <a:off x="1311667" y="663264"/>
            <a:ext cx="9389672" cy="4223061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0A6FD2-9F31-558F-9692-6EBB4814C2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914"/>
          <a:stretch/>
        </p:blipFill>
        <p:spPr>
          <a:xfrm>
            <a:off x="-1" y="5548328"/>
            <a:ext cx="12192001" cy="13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936353A2-3B86-2F61-EE6D-AE3A0D79C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587"/>
          <a:stretch/>
        </p:blipFill>
        <p:spPr>
          <a:xfrm>
            <a:off x="0" y="1260"/>
            <a:ext cx="12194242" cy="5513715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039ABA47-D755-50D8-03DA-6B0EFDFC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41" t="34578" r="2383" b="19572"/>
          <a:stretch/>
        </p:blipFill>
        <p:spPr>
          <a:xfrm>
            <a:off x="9344026" y="2371724"/>
            <a:ext cx="2557464" cy="3143251"/>
          </a:xfrm>
          <a:prstGeom prst="rect">
            <a:avLst/>
          </a:prstGeom>
        </p:spPr>
      </p:pic>
      <p:pic>
        <p:nvPicPr>
          <p:cNvPr id="9" name="Picture 8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8E579F75-C8CD-FA54-CBA8-9425DA57D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" t="40822" r="76450" b="19587"/>
          <a:stretch/>
        </p:blipFill>
        <p:spPr>
          <a:xfrm>
            <a:off x="185738" y="2800350"/>
            <a:ext cx="2686050" cy="2714625"/>
          </a:xfrm>
          <a:prstGeom prst="rect">
            <a:avLst/>
          </a:prstGeom>
        </p:spPr>
      </p:pic>
      <p:pic>
        <p:nvPicPr>
          <p:cNvPr id="8" name="Picture 7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A3B449C3-E801-CAA6-4839-E607E2E151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967" t="37072" r="36845" b="35632"/>
          <a:stretch/>
        </p:blipFill>
        <p:spPr>
          <a:xfrm>
            <a:off x="4851674" y="2250281"/>
            <a:ext cx="1486217" cy="1871663"/>
          </a:xfrm>
          <a:prstGeom prst="rect">
            <a:avLst/>
          </a:prstGeom>
        </p:spPr>
      </p:pic>
      <p:pic>
        <p:nvPicPr>
          <p:cNvPr id="10" name="Picture 9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FED71288-A918-395D-F3E8-80E0EB0F5E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738" t="37072" r="24897" b="35632"/>
          <a:stretch/>
        </p:blipFill>
        <p:spPr>
          <a:xfrm>
            <a:off x="5930695" y="2324575"/>
            <a:ext cx="1385889" cy="1871663"/>
          </a:xfrm>
          <a:prstGeom prst="rect">
            <a:avLst/>
          </a:prstGeom>
        </p:spPr>
      </p:pic>
      <p:pic>
        <p:nvPicPr>
          <p:cNvPr id="12" name="Picture 11" descr="A black screen with blue text&#10;&#10;Description automatically generatedC">
            <a:extLst>
              <a:ext uri="{FF2B5EF4-FFF2-40B4-BE49-F238E27FC236}">
                <a16:creationId xmlns:a16="http://schemas.microsoft.com/office/drawing/2014/main" id="{200FBA8E-4450-F161-090D-468C6661E9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511"/>
          <a:stretch/>
        </p:blipFill>
        <p:spPr>
          <a:xfrm>
            <a:off x="-1" y="5589268"/>
            <a:ext cx="12192001" cy="12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C">
            <a:extLst>
              <a:ext uri="{FF2B5EF4-FFF2-40B4-BE49-F238E27FC236}">
                <a16:creationId xmlns:a16="http://schemas.microsoft.com/office/drawing/2014/main" id="{966A54F3-7F88-3A52-DD45-425A8C043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483"/>
          <a:stretch/>
        </p:blipFill>
        <p:spPr>
          <a:xfrm>
            <a:off x="0" y="1260"/>
            <a:ext cx="12193744" cy="5452045"/>
          </a:xfrm>
          <a:prstGeom prst="rect">
            <a:avLst/>
          </a:prstGeom>
        </p:spPr>
      </p:pic>
      <p:pic>
        <p:nvPicPr>
          <p:cNvPr id="9" name="Picture 8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9AEA52C-1D34-E98C-6729-0219FDDC4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26" t="3108" r="59805" b="22699"/>
          <a:stretch/>
        </p:blipFill>
        <p:spPr>
          <a:xfrm>
            <a:off x="1185863" y="214312"/>
            <a:ext cx="3714750" cy="5086351"/>
          </a:xfrm>
          <a:prstGeom prst="rect">
            <a:avLst/>
          </a:prstGeom>
        </p:spPr>
      </p:pic>
      <p:pic>
        <p:nvPicPr>
          <p:cNvPr id="2" name="Picture 1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70D97CAF-29D8-EA1E-BF3E-08F686F47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76" t="3108" r="9415" b="22699"/>
          <a:stretch/>
        </p:blipFill>
        <p:spPr>
          <a:xfrm>
            <a:off x="7129463" y="214312"/>
            <a:ext cx="3914776" cy="5086351"/>
          </a:xfrm>
          <a:prstGeom prst="rect">
            <a:avLst/>
          </a:prstGeom>
        </p:spPr>
      </p:pic>
      <p:pic>
        <p:nvPicPr>
          <p:cNvPr id="11" name="Picture 10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D0CC0310-4E09-6E3A-F846-FCDF3EEBD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67" t="37072" r="36845" b="35632"/>
          <a:stretch/>
        </p:blipFill>
        <p:spPr>
          <a:xfrm rot="20901466">
            <a:off x="4832985" y="3561398"/>
            <a:ext cx="1486217" cy="1871663"/>
          </a:xfrm>
          <a:prstGeom prst="rect">
            <a:avLst/>
          </a:prstGeom>
        </p:spPr>
      </p:pic>
      <p:pic>
        <p:nvPicPr>
          <p:cNvPr id="12" name="Picture 11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B0513F06-F193-B6F0-C6EC-0405E3449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38" t="37072" r="24897" b="35632"/>
          <a:stretch/>
        </p:blipFill>
        <p:spPr>
          <a:xfrm>
            <a:off x="5915909" y="1781015"/>
            <a:ext cx="1385889" cy="1871663"/>
          </a:xfrm>
          <a:prstGeom prst="rect">
            <a:avLst/>
          </a:prstGeom>
        </p:spPr>
      </p:pic>
      <p:pic>
        <p:nvPicPr>
          <p:cNvPr id="13" name="Picture 1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07EFEE13-7069-15D0-7714-5782E7DCE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395"/>
          <a:stretch/>
        </p:blipFill>
        <p:spPr>
          <a:xfrm>
            <a:off x="0" y="5513714"/>
            <a:ext cx="12194242" cy="13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9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59"/>
          <a:stretch/>
        </p:blipFill>
        <p:spPr>
          <a:xfrm>
            <a:off x="0" y="280"/>
            <a:ext cx="12192498" cy="5557558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6E7D5A3-75BC-513C-6F5B-F2B7A1E6B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47"/>
          <a:stretch/>
        </p:blipFill>
        <p:spPr>
          <a:xfrm>
            <a:off x="0" y="1259"/>
            <a:ext cx="12192000" cy="5556579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EB04BFF2-506F-AF48-3789-BB1614D2C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23" t="32702" r="2852" b="20674"/>
          <a:stretch/>
        </p:blipFill>
        <p:spPr>
          <a:xfrm>
            <a:off x="9329738" y="2243138"/>
            <a:ext cx="2514600" cy="3196278"/>
          </a:xfrm>
          <a:prstGeom prst="rect">
            <a:avLst/>
          </a:prstGeom>
        </p:spPr>
      </p:pic>
      <p:pic>
        <p:nvPicPr>
          <p:cNvPr id="9" name="Picture 8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5A7C9707-28E8-0AB1-AC9A-36FA6C766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" t="41247" r="76562" b="20660"/>
          <a:stretch/>
        </p:blipFill>
        <p:spPr>
          <a:xfrm>
            <a:off x="185738" y="2828925"/>
            <a:ext cx="2671762" cy="2611473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793B32A5-6AED-0767-A330-3D1BA617E0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45" t="18947" r="28867" b="63546"/>
          <a:stretch/>
        </p:blipFill>
        <p:spPr>
          <a:xfrm>
            <a:off x="3529012" y="1300162"/>
            <a:ext cx="5143501" cy="1200151"/>
          </a:xfrm>
          <a:prstGeom prst="rect">
            <a:avLst/>
          </a:prstGeom>
        </p:spPr>
      </p:pic>
      <p:pic>
        <p:nvPicPr>
          <p:cNvPr id="8" name="Picture 7" descr="A green alligator with yellow spots&#10;&#10;Description automatically generated">
            <a:extLst>
              <a:ext uri="{FF2B5EF4-FFF2-40B4-BE49-F238E27FC236}">
                <a16:creationId xmlns:a16="http://schemas.microsoft.com/office/drawing/2014/main" id="{54A57966-58D6-40FC-BDCB-2D70C6C137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166" t="29248" r="35750" b="40886"/>
          <a:stretch/>
        </p:blipFill>
        <p:spPr>
          <a:xfrm>
            <a:off x="4897120" y="2006351"/>
            <a:ext cx="2936240" cy="2047489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9EF146-2954-5BEC-129F-D1337FA62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1038"/>
          <a:stretch/>
        </p:blipFill>
        <p:spPr>
          <a:xfrm>
            <a:off x="0" y="5557838"/>
            <a:ext cx="12194242" cy="130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" y="0"/>
            <a:ext cx="12192498" cy="68577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047DADA-1D72-6164-4676-DEC8387A8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583"/>
          <a:stretch/>
        </p:blipFill>
        <p:spPr>
          <a:xfrm>
            <a:off x="0" y="1260"/>
            <a:ext cx="12194242" cy="5513996"/>
          </a:xfrm>
          <a:prstGeom prst="rect">
            <a:avLst/>
          </a:prstGeom>
        </p:spPr>
      </p:pic>
      <p:pic>
        <p:nvPicPr>
          <p:cNvPr id="12" name="Picture 11" descr="A green alligator with yellow spots&#10;&#10;Description automatically generated">
            <a:extLst>
              <a:ext uri="{FF2B5EF4-FFF2-40B4-BE49-F238E27FC236}">
                <a16:creationId xmlns:a16="http://schemas.microsoft.com/office/drawing/2014/main" id="{07E94AEB-5226-B6CC-9B6A-DCC7B81634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17" t="30364" r="33917" b="41329"/>
          <a:stretch/>
        </p:blipFill>
        <p:spPr>
          <a:xfrm>
            <a:off x="4135120" y="2082800"/>
            <a:ext cx="3921760" cy="1940560"/>
          </a:xfrm>
          <a:prstGeom prst="rect">
            <a:avLst/>
          </a:prstGeom>
        </p:spPr>
      </p:pic>
      <p:pic>
        <p:nvPicPr>
          <p:cNvPr id="11" name="Picture 10" descr="A screen shot of a message&#10;&#10;Description automatically generated">
            <a:extLst>
              <a:ext uri="{FF2B5EF4-FFF2-40B4-BE49-F238E27FC236}">
                <a16:creationId xmlns:a16="http://schemas.microsoft.com/office/drawing/2014/main" id="{0836FDE5-0CC4-A1E2-AFA4-3900DAA8EC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63" t="29185" r="31316" b="34171"/>
          <a:stretch/>
        </p:blipFill>
        <p:spPr>
          <a:xfrm>
            <a:off x="3811604" y="2002055"/>
            <a:ext cx="4562375" cy="2512193"/>
          </a:xfrm>
          <a:prstGeom prst="rect">
            <a:avLst/>
          </a:prstGeom>
        </p:spPr>
      </p:pic>
      <p:pic>
        <p:nvPicPr>
          <p:cNvPr id="10" name="Picture 9" descr="A pink and green text on a black background&#10;&#10;Description automatically generated">
            <a:extLst>
              <a:ext uri="{FF2B5EF4-FFF2-40B4-BE49-F238E27FC236}">
                <a16:creationId xmlns:a16="http://schemas.microsoft.com/office/drawing/2014/main" id="{ED3C8FEB-606B-55BE-9A31-93B00BDCD2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67" t="9655" r="13846" b="45256"/>
          <a:stretch/>
        </p:blipFill>
        <p:spPr>
          <a:xfrm>
            <a:off x="1523999" y="663265"/>
            <a:ext cx="9144000" cy="3091612"/>
          </a:xfrm>
          <a:prstGeom prst="rect">
            <a:avLst/>
          </a:prstGeom>
        </p:spPr>
      </p:pic>
      <p:pic>
        <p:nvPicPr>
          <p:cNvPr id="9" name="Picture 8" descr="A black screen with pink and white text&#10;&#10;Description automatically generated">
            <a:extLst>
              <a:ext uri="{FF2B5EF4-FFF2-40B4-BE49-F238E27FC236}">
                <a16:creationId xmlns:a16="http://schemas.microsoft.com/office/drawing/2014/main" id="{2E7831EA-6E75-C43C-636A-13B75A67F3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417"/>
          <a:stretch/>
        </p:blipFill>
        <p:spPr>
          <a:xfrm>
            <a:off x="0" y="5515256"/>
            <a:ext cx="12194242" cy="1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BC9C9EB-065D-B557-33B4-C3EA7168B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55"/>
          <a:stretch/>
        </p:blipFill>
        <p:spPr>
          <a:xfrm>
            <a:off x="0" y="1259"/>
            <a:ext cx="12192000" cy="554229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1662BB3-DA7C-5188-EF5D-0CC463AE3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199"/>
          <a:stretch/>
        </p:blipFill>
        <p:spPr>
          <a:xfrm>
            <a:off x="0" y="1259"/>
            <a:ext cx="12192000" cy="4990871"/>
          </a:xfrm>
          <a:prstGeom prst="rect">
            <a:avLst/>
          </a:prstGeom>
        </p:spPr>
      </p:pic>
      <p:pic>
        <p:nvPicPr>
          <p:cNvPr id="6" name="Picture 5" descr="A pink and green text on a black background&#10;&#10;Description automatically generated">
            <a:extLst>
              <a:ext uri="{FF2B5EF4-FFF2-40B4-BE49-F238E27FC236}">
                <a16:creationId xmlns:a16="http://schemas.microsoft.com/office/drawing/2014/main" id="{AD101CBA-B01F-D583-54FF-337B1B63E5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7" t="9655" r="13846" b="45256"/>
          <a:stretch/>
        </p:blipFill>
        <p:spPr>
          <a:xfrm>
            <a:off x="1523999" y="663265"/>
            <a:ext cx="9144000" cy="3091612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F05971A-A1C9-543D-42BA-89668B3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845"/>
          <a:stretch/>
        </p:blipFill>
        <p:spPr>
          <a:xfrm>
            <a:off x="-1" y="5543550"/>
            <a:ext cx="12191999" cy="13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59B1A84-3C33-471B-81EE-2D5DF5AD7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19"/>
          <a:stretch/>
        </p:blipFill>
        <p:spPr>
          <a:xfrm>
            <a:off x="0" y="1260"/>
            <a:ext cx="12193744" cy="5559281"/>
          </a:xfrm>
          <a:prstGeom prst="rect">
            <a:avLst/>
          </a:prstGeom>
        </p:spPr>
      </p:pic>
      <p:pic>
        <p:nvPicPr>
          <p:cNvPr id="10" name="Picture 9" descr="A green alligator with yellow spots&#10;&#10;Description automatically generated">
            <a:extLst>
              <a:ext uri="{FF2B5EF4-FFF2-40B4-BE49-F238E27FC236}">
                <a16:creationId xmlns:a16="http://schemas.microsoft.com/office/drawing/2014/main" id="{9BA809E6-71C0-F2F3-EED3-7467BFF29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17" t="30364" r="33917" b="41329"/>
          <a:stretch/>
        </p:blipFill>
        <p:spPr>
          <a:xfrm>
            <a:off x="4135120" y="2082800"/>
            <a:ext cx="3921760" cy="1940560"/>
          </a:xfrm>
          <a:prstGeom prst="rect">
            <a:avLst/>
          </a:prstGeom>
        </p:spPr>
      </p:pic>
      <p:pic>
        <p:nvPicPr>
          <p:cNvPr id="9" name="Picture 8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9D5425BD-B9A7-5F1A-0D86-D7D377248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6" t="40406" r="76098" b="20689"/>
          <a:stretch/>
        </p:blipFill>
        <p:spPr>
          <a:xfrm>
            <a:off x="171450" y="2771775"/>
            <a:ext cx="2743200" cy="2667642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D0DA870-547B-4257-AF1E-AAC3A94F63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158" t="31862" r="2401" b="20689"/>
          <a:stretch/>
        </p:blipFill>
        <p:spPr>
          <a:xfrm>
            <a:off x="9286874" y="2185988"/>
            <a:ext cx="2614613" cy="3253428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FF8DE2-888E-5A6D-380A-7F21A2D13F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092"/>
          <a:stretch/>
        </p:blipFill>
        <p:spPr>
          <a:xfrm>
            <a:off x="-1" y="5560540"/>
            <a:ext cx="12192001" cy="12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89FE0C9-5973-9D4D-6DA6-BE3DC86B6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78"/>
          <a:stretch/>
        </p:blipFill>
        <p:spPr>
          <a:xfrm>
            <a:off x="0" y="1259"/>
            <a:ext cx="12192000" cy="5437877"/>
          </a:xfrm>
          <a:prstGeom prst="rect">
            <a:avLst/>
          </a:prstGeom>
        </p:spPr>
      </p:pic>
      <p:pic>
        <p:nvPicPr>
          <p:cNvPr id="10" name="Picture 9" descr="A green alligator with yellow spots&#10;&#10;Description automatically generated">
            <a:extLst>
              <a:ext uri="{FF2B5EF4-FFF2-40B4-BE49-F238E27FC236}">
                <a16:creationId xmlns:a16="http://schemas.microsoft.com/office/drawing/2014/main" id="{A177B391-BBDF-4B55-936A-B6E06605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17" t="30364" r="33917" b="41329"/>
          <a:stretch/>
        </p:blipFill>
        <p:spPr>
          <a:xfrm>
            <a:off x="4135120" y="2082800"/>
            <a:ext cx="3921760" cy="1940560"/>
          </a:xfrm>
          <a:prstGeom prst="rect">
            <a:avLst/>
          </a:prstGeom>
        </p:spPr>
      </p:pic>
      <p:pic>
        <p:nvPicPr>
          <p:cNvPr id="6" name="Picture 5" descr="A hand pointing at something&#10;&#10;Description automatically generated">
            <a:extLst>
              <a:ext uri="{FF2B5EF4-FFF2-40B4-BE49-F238E27FC236}">
                <a16:creationId xmlns:a16="http://schemas.microsoft.com/office/drawing/2014/main" id="{2AD9EEB3-AE3C-7C19-2756-9A54F45923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18" t="62921" r="31445" b="20660"/>
          <a:stretch/>
        </p:blipFill>
        <p:spPr>
          <a:xfrm>
            <a:off x="7329488" y="4314825"/>
            <a:ext cx="1028700" cy="1125573"/>
          </a:xfrm>
          <a:prstGeom prst="rect">
            <a:avLst/>
          </a:prstGeom>
        </p:spPr>
      </p:pic>
      <p:pic>
        <p:nvPicPr>
          <p:cNvPr id="12" name="Picture 11" descr="A black screen with orange text&#10;&#10;Description automatically generatedC">
            <a:extLst>
              <a:ext uri="{FF2B5EF4-FFF2-40B4-BE49-F238E27FC236}">
                <a16:creationId xmlns:a16="http://schemas.microsoft.com/office/drawing/2014/main" id="{1449BB9B-2A94-9FD3-6F8D-E36436344E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9322"/>
          <a:stretch/>
        </p:blipFill>
        <p:spPr>
          <a:xfrm>
            <a:off x="-1" y="5439136"/>
            <a:ext cx="12192003" cy="14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A127031-C207-0FCE-7CEF-EC4994D8A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93"/>
          <a:stretch/>
        </p:blipFill>
        <p:spPr>
          <a:xfrm>
            <a:off x="0" y="1260"/>
            <a:ext cx="12194242" cy="5437876"/>
          </a:xfrm>
          <a:prstGeom prst="rect">
            <a:avLst/>
          </a:prstGeom>
        </p:spPr>
      </p:pic>
      <p:pic>
        <p:nvPicPr>
          <p:cNvPr id="6" name="Picture 5" descr="A hand touching a button&#10;&#10;Description automatically generated">
            <a:extLst>
              <a:ext uri="{FF2B5EF4-FFF2-40B4-BE49-F238E27FC236}">
                <a16:creationId xmlns:a16="http://schemas.microsoft.com/office/drawing/2014/main" id="{9ACF553F-3C57-C58C-113E-5A4D0186A7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87" t="58962" r="31328" b="23115"/>
          <a:stretch/>
        </p:blipFill>
        <p:spPr>
          <a:xfrm>
            <a:off x="6972300" y="4043363"/>
            <a:ext cx="1400175" cy="1228725"/>
          </a:xfrm>
          <a:prstGeom prst="rect">
            <a:avLst/>
          </a:prstGeom>
        </p:spPr>
      </p:pic>
      <p:pic>
        <p:nvPicPr>
          <p:cNvPr id="12" name="Picture 1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78B3301-A22C-5B14-FE85-BBF882F725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96" b="22720"/>
          <a:stretch/>
        </p:blipFill>
        <p:spPr>
          <a:xfrm>
            <a:off x="-1" y="694549"/>
            <a:ext cx="12294973" cy="4285223"/>
          </a:xfrm>
          <a:prstGeom prst="rect">
            <a:avLst/>
          </a:prstGeom>
        </p:spPr>
      </p:pic>
      <p:pic>
        <p:nvPicPr>
          <p:cNvPr id="3" name="Picture 2" descr="A black screen with orange text&#10;&#10;Description automatically generatedC">
            <a:extLst>
              <a:ext uri="{FF2B5EF4-FFF2-40B4-BE49-F238E27FC236}">
                <a16:creationId xmlns:a16="http://schemas.microsoft.com/office/drawing/2014/main" id="{420F7181-A95F-C63B-2DA5-8B6A1DC87F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9322"/>
          <a:stretch/>
        </p:blipFill>
        <p:spPr>
          <a:xfrm>
            <a:off x="-1" y="5439136"/>
            <a:ext cx="12192003" cy="14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game&#10;&#10;Description automatically generatedC">
            <a:extLst>
              <a:ext uri="{FF2B5EF4-FFF2-40B4-BE49-F238E27FC236}">
                <a16:creationId xmlns:a16="http://schemas.microsoft.com/office/drawing/2014/main" id="{9EBEE3B0-49EE-F1A9-8985-7DB66B861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90"/>
          <a:stretch/>
        </p:blipFill>
        <p:spPr>
          <a:xfrm>
            <a:off x="0" y="1260"/>
            <a:ext cx="12193744" cy="5437876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A74DC89-4B3B-8257-6CFA-5FC53ADCBB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5" t="33327" r="2031" b="20674"/>
          <a:stretch/>
        </p:blipFill>
        <p:spPr>
          <a:xfrm>
            <a:off x="9272588" y="2286000"/>
            <a:ext cx="2671762" cy="3153416"/>
          </a:xfrm>
          <a:prstGeom prst="rect">
            <a:avLst/>
          </a:prstGeom>
        </p:spPr>
      </p:pic>
      <p:pic>
        <p:nvPicPr>
          <p:cNvPr id="9" name="Picture 8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F9D6FE76-54A4-C36C-F340-201AF0246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" t="41038" r="76562" b="20660"/>
          <a:stretch/>
        </p:blipFill>
        <p:spPr>
          <a:xfrm>
            <a:off x="185738" y="2814638"/>
            <a:ext cx="2671762" cy="2625758"/>
          </a:xfrm>
          <a:prstGeom prst="rect">
            <a:avLst/>
          </a:prstGeom>
        </p:spPr>
      </p:pic>
      <p:pic>
        <p:nvPicPr>
          <p:cNvPr id="8" name="Picture 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7D4A120-9FE9-9F43-25D5-5F78F987D6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96" b="22720"/>
          <a:stretch/>
        </p:blipFill>
        <p:spPr>
          <a:xfrm>
            <a:off x="-1" y="694549"/>
            <a:ext cx="12294973" cy="4285223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48DDCCB-4F46-F744-C6FB-9855C0282A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719"/>
          <a:stretch/>
        </p:blipFill>
        <p:spPr>
          <a:xfrm>
            <a:off x="0" y="5673060"/>
            <a:ext cx="12194242" cy="11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2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9" name="Picture 8" descr="A purple number on a black background&#10;&#10;Description automatically generated">
            <a:extLst>
              <a:ext uri="{FF2B5EF4-FFF2-40B4-BE49-F238E27FC236}">
                <a16:creationId xmlns:a16="http://schemas.microsoft.com/office/drawing/2014/main" id="{02AE771A-8D38-BD34-0C69-D06700AC8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12" t="28817" r="8730" b="19520"/>
          <a:stretch/>
        </p:blipFill>
        <p:spPr>
          <a:xfrm>
            <a:off x="8122508" y="1977081"/>
            <a:ext cx="3006810" cy="3542270"/>
          </a:xfrm>
          <a:prstGeom prst="rect">
            <a:avLst/>
          </a:prstGeom>
        </p:spPr>
      </p:pic>
      <p:pic>
        <p:nvPicPr>
          <p:cNvPr id="11" name="Picture 10" descr="A green letter with a smiling face&#10;&#10;Description automatically generated">
            <a:extLst>
              <a:ext uri="{FF2B5EF4-FFF2-40B4-BE49-F238E27FC236}">
                <a16:creationId xmlns:a16="http://schemas.microsoft.com/office/drawing/2014/main" id="{75C9EE14-BEBD-8FDB-B287-97887AA68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16" t="38554" r="65338" b="19508"/>
          <a:stretch/>
        </p:blipFill>
        <p:spPr>
          <a:xfrm>
            <a:off x="1062682" y="2644346"/>
            <a:ext cx="3163330" cy="2875005"/>
          </a:xfrm>
          <a:prstGeom prst="rect">
            <a:avLst/>
          </a:prstGeom>
        </p:spPr>
      </p:pic>
      <p:pic>
        <p:nvPicPr>
          <p:cNvPr id="13" name="Picture 12" descr="A group of speech bubbles with text&#10;&#10;Description automatically generated">
            <a:extLst>
              <a:ext uri="{FF2B5EF4-FFF2-40B4-BE49-F238E27FC236}">
                <a16:creationId xmlns:a16="http://schemas.microsoft.com/office/drawing/2014/main" id="{EEE49448-DC34-6084-FBB5-53A652F0B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49" t="5988" r="28932" b="53644"/>
          <a:stretch/>
        </p:blipFill>
        <p:spPr>
          <a:xfrm>
            <a:off x="3542270" y="411892"/>
            <a:ext cx="5123935" cy="2767913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F1CD0E-A766-AAC1-659C-7A54FD95F7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480"/>
          <a:stretch/>
        </p:blipFill>
        <p:spPr>
          <a:xfrm>
            <a:off x="0" y="5519350"/>
            <a:ext cx="12193744" cy="13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0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white dots&#10;&#10;Description automatically generated">
            <a:extLst>
              <a:ext uri="{FF2B5EF4-FFF2-40B4-BE49-F238E27FC236}">
                <a16:creationId xmlns:a16="http://schemas.microsoft.com/office/drawing/2014/main" id="{CA43F101-BEB4-55BF-5C7D-326E20AC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000" cy="685744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C0DC889-865F-F845-AE1C-F1E772268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0"/>
            <a:ext cx="12194242" cy="68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6669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3" name="Picture 2" descr="A purple letter with a sad face&#10;&#10;Description automatically generated">
            <a:extLst>
              <a:ext uri="{FF2B5EF4-FFF2-40B4-BE49-F238E27FC236}">
                <a16:creationId xmlns:a16="http://schemas.microsoft.com/office/drawing/2014/main" id="{A1168C52-7917-D24A-F1F5-E28187728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91" t="32610" r="18527" b="20000"/>
          <a:stretch/>
        </p:blipFill>
        <p:spPr>
          <a:xfrm>
            <a:off x="7315200" y="2237098"/>
            <a:ext cx="2619376" cy="3249302"/>
          </a:xfrm>
          <a:prstGeom prst="rect">
            <a:avLst/>
          </a:prstGeom>
        </p:spPr>
      </p:pic>
      <p:pic>
        <p:nvPicPr>
          <p:cNvPr id="6" name="Picture 5" descr="A green letter with a sad face&#10;&#10;Description automatically generated">
            <a:extLst>
              <a:ext uri="{FF2B5EF4-FFF2-40B4-BE49-F238E27FC236}">
                <a16:creationId xmlns:a16="http://schemas.microsoft.com/office/drawing/2014/main" id="{A2F5B5B7-E715-4FAE-C53B-E18AE0B5C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89" t="42289" r="31093" b="19989"/>
          <a:stretch/>
        </p:blipFill>
        <p:spPr>
          <a:xfrm>
            <a:off x="5643563" y="2900363"/>
            <a:ext cx="2757487" cy="2586038"/>
          </a:xfrm>
          <a:prstGeom prst="rect">
            <a:avLst/>
          </a:prstGeom>
        </p:spPr>
      </p:pic>
      <p:pic>
        <p:nvPicPr>
          <p:cNvPr id="9" name="Picture 8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323852BB-CD6B-A1D0-5FD7-F5E4EFF79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15" t="17072" r="56993" b="19988"/>
          <a:stretch/>
        </p:blipFill>
        <p:spPr>
          <a:xfrm>
            <a:off x="2257424" y="1171575"/>
            <a:ext cx="2986089" cy="431482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01B542-B23D-276C-EC33-C9BC960FA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000"/>
          <a:stretch/>
        </p:blipFill>
        <p:spPr>
          <a:xfrm>
            <a:off x="0" y="5486400"/>
            <a:ext cx="12193744" cy="13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77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8" name="Picture 7" descr="A screen shot of a computer&#10;&#10;Description automatically generatedC">
            <a:extLst>
              <a:ext uri="{FF2B5EF4-FFF2-40B4-BE49-F238E27FC236}">
                <a16:creationId xmlns:a16="http://schemas.microsoft.com/office/drawing/2014/main" id="{EEE044F0-DE1A-D77A-7FCD-C64E0A44B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1" t="9655" r="27345" b="35142"/>
          <a:stretch/>
        </p:blipFill>
        <p:spPr>
          <a:xfrm>
            <a:off x="3163330" y="663264"/>
            <a:ext cx="5696465" cy="3785167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D6BA006-41D7-098D-9551-9C007D43D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89" t="32077" r="2617" b="19781"/>
          <a:stretch/>
        </p:blipFill>
        <p:spPr>
          <a:xfrm>
            <a:off x="9301163" y="2200275"/>
            <a:ext cx="2571750" cy="3300413"/>
          </a:xfrm>
          <a:prstGeom prst="rect">
            <a:avLst/>
          </a:prstGeom>
        </p:spPr>
      </p:pic>
      <p:pic>
        <p:nvPicPr>
          <p:cNvPr id="9" name="Picture 8" descr="A green letter m with black background&#10;&#10;Description automatically generated">
            <a:extLst>
              <a:ext uri="{FF2B5EF4-FFF2-40B4-BE49-F238E27FC236}">
                <a16:creationId xmlns:a16="http://schemas.microsoft.com/office/drawing/2014/main" id="{10B39153-7D9A-B02A-2711-A9EC59879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78" t="36454" r="14336" b="19781"/>
          <a:stretch/>
        </p:blipFill>
        <p:spPr>
          <a:xfrm>
            <a:off x="7629524" y="2500313"/>
            <a:ext cx="2814639" cy="3000375"/>
          </a:xfrm>
          <a:prstGeom prst="rect">
            <a:avLst/>
          </a:prstGeom>
        </p:spPr>
      </p:pic>
      <p:pic>
        <p:nvPicPr>
          <p:cNvPr id="11" name="Picture 10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EF0334BB-86D6-FAB1-3D8A-FF457F2B3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6" t="18530" r="71875" b="19781"/>
          <a:stretch/>
        </p:blipFill>
        <p:spPr>
          <a:xfrm>
            <a:off x="428624" y="1271588"/>
            <a:ext cx="3000375" cy="4229100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C">
            <a:extLst>
              <a:ext uri="{FF2B5EF4-FFF2-40B4-BE49-F238E27FC236}">
                <a16:creationId xmlns:a16="http://schemas.microsoft.com/office/drawing/2014/main" id="{3AF5A97A-A606-B384-6687-337AD91145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208"/>
          <a:stretch/>
        </p:blipFill>
        <p:spPr>
          <a:xfrm>
            <a:off x="0" y="5500688"/>
            <a:ext cx="12193744" cy="13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5250BD1-DF6F-3F62-F883-4A09F316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520"/>
          <a:stretch/>
        </p:blipFill>
        <p:spPr>
          <a:xfrm>
            <a:off x="0" y="1260"/>
            <a:ext cx="12193744" cy="5518091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6605382B-748F-140D-EDBC-2BD389AF0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65" t="33389" r="3041" b="19507"/>
          <a:stretch/>
        </p:blipFill>
        <p:spPr>
          <a:xfrm>
            <a:off x="9127522" y="2290120"/>
            <a:ext cx="2693775" cy="3229232"/>
          </a:xfrm>
          <a:prstGeom prst="rect">
            <a:avLst/>
          </a:prstGeom>
        </p:spPr>
      </p:pic>
      <p:pic>
        <p:nvPicPr>
          <p:cNvPr id="9" name="Picture 8" descr="A green letter with a sad face&#10;&#10;Description automatically generated">
            <a:extLst>
              <a:ext uri="{FF2B5EF4-FFF2-40B4-BE49-F238E27FC236}">
                <a16:creationId xmlns:a16="http://schemas.microsoft.com/office/drawing/2014/main" id="{29EDA85F-C3D1-2784-2289-30A8437A4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59" t="36865" r="15150" b="19523"/>
          <a:stretch/>
        </p:blipFill>
        <p:spPr>
          <a:xfrm>
            <a:off x="7652951" y="2529016"/>
            <a:ext cx="2693774" cy="2990336"/>
          </a:xfrm>
          <a:prstGeom prst="rect">
            <a:avLst/>
          </a:prstGeom>
        </p:spPr>
      </p:pic>
      <p:pic>
        <p:nvPicPr>
          <p:cNvPr id="11" name="Picture 10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69AFF4F9-66F5-2045-4D62-370752380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1" t="16200" r="72370" b="19523"/>
          <a:stretch/>
        </p:blipFill>
        <p:spPr>
          <a:xfrm>
            <a:off x="502508" y="1112108"/>
            <a:ext cx="2866768" cy="4407243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56E762B-0A24-E06B-A5B9-A7D56DF3C0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477"/>
          <a:stretch/>
        </p:blipFill>
        <p:spPr>
          <a:xfrm>
            <a:off x="0" y="5519350"/>
            <a:ext cx="12194242" cy="13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9C0E192-3574-8FAA-FC02-8A9E9EA72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978"/>
          <a:stretch/>
        </p:blipFill>
        <p:spPr>
          <a:xfrm>
            <a:off x="0" y="1259"/>
            <a:ext cx="12192000" cy="5348779"/>
          </a:xfrm>
          <a:prstGeom prst="rect">
            <a:avLst/>
          </a:prstGeom>
        </p:spPr>
      </p:pic>
      <p:pic>
        <p:nvPicPr>
          <p:cNvPr id="13" name="Picture 12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C85F292C-65FE-F538-D827-163E28268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3" t="17693" r="71528" b="23337"/>
          <a:stretch/>
        </p:blipFill>
        <p:spPr>
          <a:xfrm>
            <a:off x="442912" y="1214438"/>
            <a:ext cx="3028951" cy="4043362"/>
          </a:xfrm>
          <a:prstGeom prst="rect">
            <a:avLst/>
          </a:prstGeom>
        </p:spPr>
      </p:pic>
      <p:pic>
        <p:nvPicPr>
          <p:cNvPr id="2" name="Picture 1" descr="A hand touching a button&#10;&#10;Description automatically generated">
            <a:extLst>
              <a:ext uri="{FF2B5EF4-FFF2-40B4-BE49-F238E27FC236}">
                <a16:creationId xmlns:a16="http://schemas.microsoft.com/office/drawing/2014/main" id="{F1913BBB-7053-034D-41A8-63D928BD8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62" t="57701" r="62624" b="23129"/>
          <a:stretch/>
        </p:blipFill>
        <p:spPr>
          <a:xfrm>
            <a:off x="3471863" y="4035588"/>
            <a:ext cx="1343025" cy="1314450"/>
          </a:xfrm>
          <a:prstGeom prst="rect">
            <a:avLst/>
          </a:prstGeom>
        </p:spPr>
      </p:pic>
      <p:pic>
        <p:nvPicPr>
          <p:cNvPr id="14" name="Picture 13" descr="A purple and black background&#10;&#10;Description automatically generated">
            <a:extLst>
              <a:ext uri="{FF2B5EF4-FFF2-40B4-BE49-F238E27FC236}">
                <a16:creationId xmlns:a16="http://schemas.microsoft.com/office/drawing/2014/main" id="{C4A4CFA7-59FC-667B-B915-86A506E01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977" t="32702" r="2383" b="19364"/>
          <a:stretch/>
        </p:blipFill>
        <p:spPr>
          <a:xfrm>
            <a:off x="9263061" y="2243138"/>
            <a:ext cx="2638428" cy="3286126"/>
          </a:xfrm>
          <a:prstGeom prst="rect">
            <a:avLst/>
          </a:prstGeom>
        </p:spPr>
      </p:pic>
      <p:pic>
        <p:nvPicPr>
          <p:cNvPr id="15" name="Picture 14" descr="A green letter m with black background&#10;&#10;Description automatically generated">
            <a:extLst>
              <a:ext uri="{FF2B5EF4-FFF2-40B4-BE49-F238E27FC236}">
                <a16:creationId xmlns:a16="http://schemas.microsoft.com/office/drawing/2014/main" id="{90FF5B44-A7F3-57A9-7046-2F7BF78596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617" t="40412" r="14219" b="19365"/>
          <a:stretch/>
        </p:blipFill>
        <p:spPr>
          <a:xfrm>
            <a:off x="7634289" y="2771774"/>
            <a:ext cx="2824162" cy="2757489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C">
            <a:extLst>
              <a:ext uri="{FF2B5EF4-FFF2-40B4-BE49-F238E27FC236}">
                <a16:creationId xmlns:a16="http://schemas.microsoft.com/office/drawing/2014/main" id="{F6835DB0-208D-21BA-4963-AC6473B2E9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0830"/>
          <a:stretch/>
        </p:blipFill>
        <p:spPr>
          <a:xfrm>
            <a:off x="0" y="5543548"/>
            <a:ext cx="12194242" cy="13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6FEB000-D9C5-D427-DBB1-1F14AA42D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0"/>
            <a:ext cx="12193744" cy="6856460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55BCEB1E-19C2-2D90-785D-1D2373535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77" t="32702" r="2383" b="19364"/>
          <a:stretch/>
        </p:blipFill>
        <p:spPr>
          <a:xfrm>
            <a:off x="9263061" y="2243138"/>
            <a:ext cx="2638428" cy="3286126"/>
          </a:xfrm>
          <a:prstGeom prst="rect">
            <a:avLst/>
          </a:prstGeom>
        </p:spPr>
      </p:pic>
      <p:pic>
        <p:nvPicPr>
          <p:cNvPr id="9" name="Picture 8" descr="A green letter m with black background&#10;&#10;Description automatically generated">
            <a:extLst>
              <a:ext uri="{FF2B5EF4-FFF2-40B4-BE49-F238E27FC236}">
                <a16:creationId xmlns:a16="http://schemas.microsoft.com/office/drawing/2014/main" id="{9533BC32-66DF-8B27-84A7-B5BABEE3E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17" t="40412" r="14219" b="19365"/>
          <a:stretch/>
        </p:blipFill>
        <p:spPr>
          <a:xfrm>
            <a:off x="7634289" y="2771774"/>
            <a:ext cx="2824162" cy="2757489"/>
          </a:xfrm>
          <a:prstGeom prst="rect">
            <a:avLst/>
          </a:prstGeom>
        </p:spPr>
      </p:pic>
      <p:pic>
        <p:nvPicPr>
          <p:cNvPr id="11" name="Picture 10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99BE08D4-7BD7-BEF7-7389-E2426BA63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0" t="18739" r="72227" b="19364"/>
          <a:stretch/>
        </p:blipFill>
        <p:spPr>
          <a:xfrm>
            <a:off x="457200" y="1285874"/>
            <a:ext cx="2928938" cy="4243389"/>
          </a:xfrm>
          <a:prstGeom prst="rect">
            <a:avLst/>
          </a:prstGeom>
        </p:spPr>
      </p:pic>
      <p:pic>
        <p:nvPicPr>
          <p:cNvPr id="13" name="Picture 12" descr="A hand touching a button&#10;&#10;Description automatically generated">
            <a:extLst>
              <a:ext uri="{FF2B5EF4-FFF2-40B4-BE49-F238E27FC236}">
                <a16:creationId xmlns:a16="http://schemas.microsoft.com/office/drawing/2014/main" id="{B849F525-0BE2-85D8-69B5-68AFD1DE95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362" t="57701" r="62624" b="23129"/>
          <a:stretch/>
        </p:blipFill>
        <p:spPr>
          <a:xfrm>
            <a:off x="3214688" y="3957638"/>
            <a:ext cx="1343025" cy="1314450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35048E-5379-DD0C-93E0-A654D43CBE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0621"/>
          <a:stretch/>
        </p:blipFill>
        <p:spPr>
          <a:xfrm>
            <a:off x="0" y="5529262"/>
            <a:ext cx="12194242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1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Click="0" advTm="2000">
        <p159:morph option="byObject"/>
      </p:transition>
    </mc:Choice>
    <mc:Fallback xmlns="">
      <p:transition spd="med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4913870-94A0-DFD3-6190-A4D82D7B8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0"/>
            <a:ext cx="12194242" cy="6856740"/>
          </a:xfrm>
          <a:prstGeom prst="rect">
            <a:avLst/>
          </a:prstGeom>
        </p:spPr>
      </p:pic>
      <p:pic>
        <p:nvPicPr>
          <p:cNvPr id="11" name="Picture 10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00AA5DAD-FF4D-52F1-1FE5-160EB8E1C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3" t="18947" r="71992" b="19572"/>
          <a:stretch/>
        </p:blipFill>
        <p:spPr>
          <a:xfrm>
            <a:off x="442913" y="1300162"/>
            <a:ext cx="2971800" cy="4214813"/>
          </a:xfrm>
          <a:prstGeom prst="rect">
            <a:avLst/>
          </a:prstGeom>
        </p:spPr>
      </p:pic>
      <p:pic>
        <p:nvPicPr>
          <p:cNvPr id="2" name="Picture 1" descr="A hand touching a button&#10;&#10;Description automatically generated">
            <a:extLst>
              <a:ext uri="{FF2B5EF4-FFF2-40B4-BE49-F238E27FC236}">
                <a16:creationId xmlns:a16="http://schemas.microsoft.com/office/drawing/2014/main" id="{4674F6F1-4CC4-31D1-F5A2-25A1B5BD4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62" t="57701" r="62624" b="23129"/>
          <a:stretch/>
        </p:blipFill>
        <p:spPr>
          <a:xfrm>
            <a:off x="5647064" y="3998278"/>
            <a:ext cx="1343025" cy="1314450"/>
          </a:xfrm>
          <a:prstGeom prst="rect">
            <a:avLst/>
          </a:prstGeom>
        </p:spPr>
      </p:pic>
      <p:pic>
        <p:nvPicPr>
          <p:cNvPr id="13" name="Picture 12" descr="A purple and black background&#10;&#10;Description automatically generated">
            <a:extLst>
              <a:ext uri="{FF2B5EF4-FFF2-40B4-BE49-F238E27FC236}">
                <a16:creationId xmlns:a16="http://schemas.microsoft.com/office/drawing/2014/main" id="{241FA59F-FD31-BF34-600F-C98AF03B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977" t="32702" r="2383" b="19364"/>
          <a:stretch/>
        </p:blipFill>
        <p:spPr>
          <a:xfrm>
            <a:off x="9263061" y="2243138"/>
            <a:ext cx="2638428" cy="3286126"/>
          </a:xfrm>
          <a:prstGeom prst="rect">
            <a:avLst/>
          </a:prstGeom>
        </p:spPr>
      </p:pic>
      <p:pic>
        <p:nvPicPr>
          <p:cNvPr id="14" name="Picture 13" descr="A green letter m with black background&#10;&#10;Description automatically generated">
            <a:extLst>
              <a:ext uri="{FF2B5EF4-FFF2-40B4-BE49-F238E27FC236}">
                <a16:creationId xmlns:a16="http://schemas.microsoft.com/office/drawing/2014/main" id="{152CB013-2746-77D2-E5EB-1499BF3FF6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617" t="40412" r="14219" b="19365"/>
          <a:stretch/>
        </p:blipFill>
        <p:spPr>
          <a:xfrm>
            <a:off x="7634289" y="2771774"/>
            <a:ext cx="2824162" cy="275748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9F2FE3-6197-5E4A-CFC3-B246180EB8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0621"/>
          <a:stretch/>
        </p:blipFill>
        <p:spPr>
          <a:xfrm>
            <a:off x="0" y="5529262"/>
            <a:ext cx="12194242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4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white dots&#10;&#10;Description automatically generated">
            <a:extLst>
              <a:ext uri="{FF2B5EF4-FFF2-40B4-BE49-F238E27FC236}">
                <a16:creationId xmlns:a16="http://schemas.microsoft.com/office/drawing/2014/main" id="{E6E0291D-7B73-A7DD-D747-5849F8972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000" cy="685744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893293C-7C42-4349-6732-7F4FDA19F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0"/>
            <a:ext cx="12194242" cy="68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2963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border&#10;&#10;Description automatically generated">
            <a:extLst>
              <a:ext uri="{FF2B5EF4-FFF2-40B4-BE49-F238E27FC236}">
                <a16:creationId xmlns:a16="http://schemas.microsoft.com/office/drawing/2014/main" id="{D062ABE1-F8EB-B131-C6AF-DB15FADA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9"/>
            <a:ext cx="12191999" cy="6857439"/>
          </a:xfrm>
          <a:prstGeom prst="rect">
            <a:avLst/>
          </a:prstGeom>
        </p:spPr>
      </p:pic>
      <p:pic>
        <p:nvPicPr>
          <p:cNvPr id="3" name="Picture 2" descr="A purple number three with a black background&#10;&#10;Description automatically generated">
            <a:extLst>
              <a:ext uri="{FF2B5EF4-FFF2-40B4-BE49-F238E27FC236}">
                <a16:creationId xmlns:a16="http://schemas.microsoft.com/office/drawing/2014/main" id="{D81FE833-AD0C-89A9-BA01-7640EAAF9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66" t="44781" r="8493" b="4376"/>
          <a:stretch/>
        </p:blipFill>
        <p:spPr>
          <a:xfrm>
            <a:off x="7934326" y="3071812"/>
            <a:ext cx="3224212" cy="3486151"/>
          </a:xfrm>
          <a:prstGeom prst="rect">
            <a:avLst/>
          </a:prstGeom>
        </p:spPr>
      </p:pic>
      <p:pic>
        <p:nvPicPr>
          <p:cNvPr id="6" name="Picture 5" descr="A green letter with a smiling face&#10;&#10;Description automatically generated">
            <a:extLst>
              <a:ext uri="{FF2B5EF4-FFF2-40B4-BE49-F238E27FC236}">
                <a16:creationId xmlns:a16="http://schemas.microsoft.com/office/drawing/2014/main" id="{55EA6A76-90D7-CADE-1AE6-83A802BED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38" t="51667" r="65077" b="2691"/>
          <a:stretch/>
        </p:blipFill>
        <p:spPr>
          <a:xfrm>
            <a:off x="1028700" y="3543300"/>
            <a:ext cx="3228976" cy="3128962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EE96C48-B491-B9EA-AB7B-71BF8890C8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57" t="7191" r="18919" b="48333"/>
          <a:stretch/>
        </p:blipFill>
        <p:spPr>
          <a:xfrm>
            <a:off x="2347784" y="494270"/>
            <a:ext cx="7537621" cy="30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5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C7A68F3-1280-2184-A1E8-F74F0BD8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46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9" name="Picture 8" descr="A purple and black background&#10;&#10;Description automatically generated">
            <a:extLst>
              <a:ext uri="{FF2B5EF4-FFF2-40B4-BE49-F238E27FC236}">
                <a16:creationId xmlns:a16="http://schemas.microsoft.com/office/drawing/2014/main" id="{F9FDC111-6865-D177-0E6C-53E063649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05" t="35203" r="2501" b="19572"/>
          <a:stretch/>
        </p:blipFill>
        <p:spPr>
          <a:xfrm>
            <a:off x="9315450" y="2414588"/>
            <a:ext cx="2571750" cy="3100387"/>
          </a:xfrm>
          <a:prstGeom prst="rect">
            <a:avLst/>
          </a:prstGeom>
        </p:spPr>
      </p:pic>
      <p:pic>
        <p:nvPicPr>
          <p:cNvPr id="11" name="Picture 10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22E4F128-97BF-83BD-4187-659724AB7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" t="42081" r="76328" b="19572"/>
          <a:stretch/>
        </p:blipFill>
        <p:spPr>
          <a:xfrm>
            <a:off x="185738" y="2886074"/>
            <a:ext cx="2700338" cy="2628901"/>
          </a:xfrm>
          <a:prstGeom prst="rect">
            <a:avLst/>
          </a:prstGeom>
        </p:spPr>
      </p:pic>
      <p:pic>
        <p:nvPicPr>
          <p:cNvPr id="14" name="Picture 13" descr="A black background with white exclamation marks&#10;&#10;Description automatically generated">
            <a:extLst>
              <a:ext uri="{FF2B5EF4-FFF2-40B4-BE49-F238E27FC236}">
                <a16:creationId xmlns:a16="http://schemas.microsoft.com/office/drawing/2014/main" id="{5DDE8CD7-0D4D-0C59-9F41-DF7A53AC3D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322"/>
          <a:stretch/>
        </p:blipFill>
        <p:spPr>
          <a:xfrm>
            <a:off x="0" y="1260"/>
            <a:ext cx="12194242" cy="560047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D03A40-DE9C-8C14-C48A-78971C206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573"/>
          <a:stretch/>
        </p:blipFill>
        <p:spPr>
          <a:xfrm>
            <a:off x="-1" y="1260"/>
            <a:ext cx="12192001" cy="5513715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CC">
            <a:extLst>
              <a:ext uri="{FF2B5EF4-FFF2-40B4-BE49-F238E27FC236}">
                <a16:creationId xmlns:a16="http://schemas.microsoft.com/office/drawing/2014/main" id="{DA548E8B-305E-EB53-C9FE-8716AAF254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428"/>
          <a:stretch/>
        </p:blipFill>
        <p:spPr>
          <a:xfrm>
            <a:off x="-1" y="5514974"/>
            <a:ext cx="12192001" cy="13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2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DC2A283-54A2-741F-37AC-E9915BC0D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04"/>
          <a:stretch/>
        </p:blipFill>
        <p:spPr>
          <a:xfrm>
            <a:off x="0" y="1260"/>
            <a:ext cx="12194242" cy="5485140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A2C90A0-3AD6-EA3B-FE52-80A103D99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011"/>
          <a:stretch/>
        </p:blipFill>
        <p:spPr>
          <a:xfrm>
            <a:off x="-1" y="5486400"/>
            <a:ext cx="12192001" cy="13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EB795A-BE90-098D-9954-B1A31847C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823"/>
          <a:stretch/>
        </p:blipFill>
        <p:spPr>
          <a:xfrm>
            <a:off x="0" y="1260"/>
            <a:ext cx="12194242" cy="5497497"/>
          </a:xfrm>
          <a:prstGeom prst="rect">
            <a:avLst/>
          </a:prstGeom>
        </p:spPr>
      </p:pic>
      <p:pic>
        <p:nvPicPr>
          <p:cNvPr id="6" name="Picture 5" descr="A cartoon penguin on a black background&#10;&#10;Description automatically generated">
            <a:extLst>
              <a:ext uri="{FF2B5EF4-FFF2-40B4-BE49-F238E27FC236}">
                <a16:creationId xmlns:a16="http://schemas.microsoft.com/office/drawing/2014/main" id="{55786327-4094-0D9E-945F-D129BE36F3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85" t="28736" r="30755" b="41259"/>
          <a:stretch/>
        </p:blipFill>
        <p:spPr>
          <a:xfrm>
            <a:off x="6729412" y="1971675"/>
            <a:ext cx="1714501" cy="2057400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CC">
            <a:extLst>
              <a:ext uri="{FF2B5EF4-FFF2-40B4-BE49-F238E27FC236}">
                <a16:creationId xmlns:a16="http://schemas.microsoft.com/office/drawing/2014/main" id="{CDF0CF57-480F-0EEE-D4D8-3CF4CF89E4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191"/>
          <a:stretch/>
        </p:blipFill>
        <p:spPr>
          <a:xfrm>
            <a:off x="-1" y="5498756"/>
            <a:ext cx="12192001" cy="13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93C3F0B-EC29-994D-A583-53A613888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63"/>
          <a:stretch/>
        </p:blipFill>
        <p:spPr>
          <a:xfrm>
            <a:off x="0" y="1260"/>
            <a:ext cx="12194242" cy="5522210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C">
            <a:extLst>
              <a:ext uri="{FF2B5EF4-FFF2-40B4-BE49-F238E27FC236}">
                <a16:creationId xmlns:a16="http://schemas.microsoft.com/office/drawing/2014/main" id="{584704E0-4F5D-48F8-A377-3334623D6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552"/>
          <a:stretch/>
        </p:blipFill>
        <p:spPr>
          <a:xfrm>
            <a:off x="-1" y="5523470"/>
            <a:ext cx="12192001" cy="13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88CC669-0185-1567-FDF9-16FDD16C3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375"/>
          <a:stretch/>
        </p:blipFill>
        <p:spPr>
          <a:xfrm>
            <a:off x="0" y="1260"/>
            <a:ext cx="12193744" cy="5528003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D6C005F7-38E0-C3B2-E416-923B37A29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41" t="34160" r="2734" b="19364"/>
          <a:stretch/>
        </p:blipFill>
        <p:spPr>
          <a:xfrm>
            <a:off x="9344026" y="2343150"/>
            <a:ext cx="2514600" cy="3186114"/>
          </a:xfrm>
          <a:prstGeom prst="rect">
            <a:avLst/>
          </a:prstGeom>
        </p:spPr>
      </p:pic>
      <p:pic>
        <p:nvPicPr>
          <p:cNvPr id="9" name="Picture 8" descr="A green and yellow object on a black background&#10;&#10;Description automatically generated">
            <a:extLst>
              <a:ext uri="{FF2B5EF4-FFF2-40B4-BE49-F238E27FC236}">
                <a16:creationId xmlns:a16="http://schemas.microsoft.com/office/drawing/2014/main" id="{34066D7A-6EF1-4CE9-CDAA-41187BB57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2" t="41664" r="76562" b="19364"/>
          <a:stretch/>
        </p:blipFill>
        <p:spPr>
          <a:xfrm>
            <a:off x="142874" y="2857500"/>
            <a:ext cx="2714625" cy="2671763"/>
          </a:xfrm>
          <a:prstGeom prst="rect">
            <a:avLst/>
          </a:prstGeom>
        </p:spPr>
      </p:pic>
      <p:pic>
        <p:nvPicPr>
          <p:cNvPr id="11" name="Picture 10" descr="A magnifying glass with a globe in the center&#10;&#10;Description automatically generated">
            <a:extLst>
              <a:ext uri="{FF2B5EF4-FFF2-40B4-BE49-F238E27FC236}">
                <a16:creationId xmlns:a16="http://schemas.microsoft.com/office/drawing/2014/main" id="{2373B8C4-2D3F-FB35-7B89-5F29F217F8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951" t="39989" r="32981" b="38340"/>
          <a:stretch/>
        </p:blipFill>
        <p:spPr>
          <a:xfrm>
            <a:off x="6639878" y="2686050"/>
            <a:ext cx="1471612" cy="1485900"/>
          </a:xfrm>
          <a:prstGeom prst="rect">
            <a:avLst/>
          </a:prstGeom>
        </p:spPr>
      </p:pic>
      <p:pic>
        <p:nvPicPr>
          <p:cNvPr id="12" name="Picture 11" descr="A black screen with a black background&#10;&#10;Description automatically generatedC">
            <a:extLst>
              <a:ext uri="{FF2B5EF4-FFF2-40B4-BE49-F238E27FC236}">
                <a16:creationId xmlns:a16="http://schemas.microsoft.com/office/drawing/2014/main" id="{21B4ED6A-D4A4-CA7F-1661-CF5D70698D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636"/>
          <a:stretch/>
        </p:blipFill>
        <p:spPr>
          <a:xfrm>
            <a:off x="-1" y="5529262"/>
            <a:ext cx="12192001" cy="13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6 -0.02454 C -0.0306 0.02199 -0.01849 0.05995 -0.00352 0.05995 C 0.01419 0.05995 0.0207 0.01759 0.02357 -0.00741 L 0.02617 -0.04144 C 0.0289 -0.06667 0.03581 -0.10833 0.05599 -0.10833 C 0.06862 -0.10833 0.08346 -0.07083 0.08346 -0.02454 C 0.08346 0.02199 0.06862 0.05995 0.05599 0.05995 C 0.03581 0.05995 0.0289 0.01759 0.02617 -0.00741 L 0.02357 -0.04144 C 0.0207 -0.06667 0.01419 -0.10833 -0.00352 -0.10833 C -0.01849 -0.10833 -0.0306 -0.07083 -0.0306 -0.02454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" y="0"/>
            <a:ext cx="12192498" cy="685772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22B6F01-2BED-F43F-91A3-1CD567F57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59"/>
          <a:stretch/>
        </p:blipFill>
        <p:spPr>
          <a:xfrm>
            <a:off x="0" y="1260"/>
            <a:ext cx="12193744" cy="5542821"/>
          </a:xfrm>
          <a:prstGeom prst="rect">
            <a:avLst/>
          </a:prstGeom>
        </p:spPr>
      </p:pic>
      <p:pic>
        <p:nvPicPr>
          <p:cNvPr id="6" name="Picture 5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96E319BC-2445-6035-61BC-769D8B666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67" t="37072" r="36845" b="35632"/>
          <a:stretch/>
        </p:blipFill>
        <p:spPr>
          <a:xfrm>
            <a:off x="6215063" y="2543174"/>
            <a:ext cx="1486217" cy="1871663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5E03A3A-74AF-F48B-99AE-8CF18B4637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01" t="8525" r="12360" b="51676"/>
          <a:stretch/>
        </p:blipFill>
        <p:spPr>
          <a:xfrm>
            <a:off x="3829050" y="585788"/>
            <a:ext cx="6858000" cy="2728912"/>
          </a:xfrm>
          <a:prstGeom prst="rect">
            <a:avLst/>
          </a:prstGeom>
        </p:spPr>
      </p:pic>
      <p:pic>
        <p:nvPicPr>
          <p:cNvPr id="2" name="Picture 1" descr="A group of hands pointing at something&#10;&#10;Description automatically generated">
            <a:extLst>
              <a:ext uri="{FF2B5EF4-FFF2-40B4-BE49-F238E27FC236}">
                <a16:creationId xmlns:a16="http://schemas.microsoft.com/office/drawing/2014/main" id="{C65BAC63-F6B7-B5F5-4B83-966DA67EF5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38" t="37072" r="24897" b="35632"/>
          <a:stretch/>
        </p:blipFill>
        <p:spPr>
          <a:xfrm>
            <a:off x="7772399" y="2543174"/>
            <a:ext cx="1385889" cy="1871663"/>
          </a:xfrm>
          <a:prstGeom prst="rect">
            <a:avLst/>
          </a:prstGeom>
        </p:spPr>
      </p:pic>
      <p:pic>
        <p:nvPicPr>
          <p:cNvPr id="10" name="Picture 9" descr="A black screen with a black background&#10;&#10;Description automatically generatedC">
            <a:extLst>
              <a:ext uri="{FF2B5EF4-FFF2-40B4-BE49-F238E27FC236}">
                <a16:creationId xmlns:a16="http://schemas.microsoft.com/office/drawing/2014/main" id="{D21BCF1C-414D-1637-A694-EDCFE491AB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838"/>
          <a:stretch/>
        </p:blipFill>
        <p:spPr>
          <a:xfrm>
            <a:off x="0" y="5544080"/>
            <a:ext cx="12194242" cy="13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F6E36FFA-8136-E348-CFE1-297BA7AA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"/>
            <a:ext cx="12192498" cy="68577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1B1E662-72DC-B919-3E67-128C44F2A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861"/>
          <a:stretch/>
        </p:blipFill>
        <p:spPr>
          <a:xfrm>
            <a:off x="0" y="1260"/>
            <a:ext cx="12193744" cy="5494700"/>
          </a:xfrm>
          <a:prstGeom prst="rect">
            <a:avLst/>
          </a:prstGeom>
        </p:spPr>
      </p:pic>
      <p:pic>
        <p:nvPicPr>
          <p:cNvPr id="5" name="Picture 4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05020FA9-007E-D098-684F-9B3FBA237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9" t="9656" r="12227" b="28743"/>
          <a:stretch/>
        </p:blipFill>
        <p:spPr>
          <a:xfrm>
            <a:off x="1311667" y="663264"/>
            <a:ext cx="9389672" cy="4223061"/>
          </a:xfrm>
          <a:prstGeom prst="rect">
            <a:avLst/>
          </a:prstGeom>
        </p:spPr>
      </p:pic>
      <p:pic>
        <p:nvPicPr>
          <p:cNvPr id="10" name="Picture 9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79A075B5-1339-F861-98DE-DAA4324B9C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914"/>
          <a:stretch/>
        </p:blipFill>
        <p:spPr>
          <a:xfrm>
            <a:off x="-1" y="5548328"/>
            <a:ext cx="12192001" cy="13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F8BF6FFE0BF4AB286F340693D4943" ma:contentTypeVersion="13" ma:contentTypeDescription="Create a new document." ma:contentTypeScope="" ma:versionID="7670b6b4fb2e0d76aa3897c14945de55">
  <xsd:schema xmlns:xsd="http://www.w3.org/2001/XMLSchema" xmlns:xs="http://www.w3.org/2001/XMLSchema" xmlns:p="http://schemas.microsoft.com/office/2006/metadata/properties" xmlns:ns2="efe5b129-c431-4911-b07b-56b9d930c7c0" xmlns:ns3="075fef25-7fd2-4ba7-846a-c8e2e7e5d8fb" targetNamespace="http://schemas.microsoft.com/office/2006/metadata/properties" ma:root="true" ma:fieldsID="3df0aecab6827b077b8922c9458e0337" ns2:_="" ns3:_="">
    <xsd:import namespace="efe5b129-c431-4911-b07b-56b9d930c7c0"/>
    <xsd:import namespace="075fef25-7fd2-4ba7-846a-c8e2e7e5d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5b129-c431-4911-b07b-56b9d930c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6a201c1-2bfc-40f7-b8bd-890bf0540e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fef25-7fd2-4ba7-846a-c8e2e7e5d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6a67d607-8a7a-47e3-979d-539d385e98fa}" ma:internalName="TaxCatchAll" ma:showField="CatchAllData" ma:web="075fef25-7fd2-4ba7-846a-c8e2e7e5d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58B3FF-005F-42F8-8F43-36436E364A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B8DC88-A9E0-4B62-9CAA-C351A85C2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e5b129-c431-4911-b07b-56b9d930c7c0"/>
    <ds:schemaRef ds:uri="075fef25-7fd2-4ba7-846a-c8e2e7e5d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783</Words>
  <Application>Microsoft Office PowerPoint</Application>
  <PresentationFormat>Widescreen</PresentationFormat>
  <Paragraphs>65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Fira Sans</vt:lpstr>
      <vt:lpstr>Fira Sans SemiBold</vt:lpstr>
      <vt:lpstr>Lexend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IMOGEN MORRIS-LEY</dc:creator>
  <cp:lastModifiedBy>BFSTA8</cp:lastModifiedBy>
  <cp:revision>15</cp:revision>
  <dcterms:created xsi:type="dcterms:W3CDTF">2023-10-04T09:22:12Z</dcterms:created>
  <dcterms:modified xsi:type="dcterms:W3CDTF">2024-01-22T15:58:59Z</dcterms:modified>
</cp:coreProperties>
</file>