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9A041-8062-4943-9FB3-C563F20AE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900CA4-6CF4-47C8-B7D1-531E5F496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5E500-F7E5-4953-A385-3E445F3A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5E1-4F29-435E-BC71-FE945BB21732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CE75D-9AD9-4DE1-B424-E1EF8DFE4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82256-396F-4CCB-9249-8CA21509E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BE6B-9A1D-4754-9FFA-A8DF45C63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371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87319-D82B-4D40-A5BA-6DACFF189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65F86-68A1-43A8-86BE-4579E0B3B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CEBB1-D48D-4A89-9E1F-34456132F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5E1-4F29-435E-BC71-FE945BB21732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AADE8-3079-4041-AA02-1FCE3347D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8964A-336B-4B9F-B345-0E41E1517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BE6B-9A1D-4754-9FFA-A8DF45C63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78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1A7664-87EB-4AF3-95B1-1B743D14A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919FC5-B0E7-4052-9E61-48709C5BB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8FFA5-75D2-4C33-8F8B-5E254A409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5E1-4F29-435E-BC71-FE945BB21732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5000B-97DC-403B-95F4-7A3E6D7AB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20AB2-83D4-44A2-A614-B5828BFAF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BE6B-9A1D-4754-9FFA-A8DF45C63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21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5CD7D-E35E-4AD8-84BC-4BA1DAD71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D7552-F9A7-41B7-9536-1159AB8FD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F2F30-4891-4F28-BC57-96EF0BCA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5E1-4F29-435E-BC71-FE945BB21732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BAD63-53F5-423E-B426-FC4FE9108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EC07F-70E8-4880-A97B-F874CF590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BE6B-9A1D-4754-9FFA-A8DF45C63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78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73F41-2387-4A0C-AFD4-C409C4E3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71FA1-D766-4C86-BF6C-4CA1D45B3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A1544-847A-479C-AC9C-4393B7D2A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5E1-4F29-435E-BC71-FE945BB21732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254C8-EDF9-434C-8F9C-D21024CF6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86B94-C3B6-477F-AD30-3A5ECADE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BE6B-9A1D-4754-9FFA-A8DF45C63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40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14BCB-5474-4E23-8F06-6F4C76D46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5B36C-9E86-4431-BF4D-6B308DB7A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DE699D-BC92-4A4F-AB8A-043E02DD0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11B89-E8DB-401B-A13F-23288803C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5E1-4F29-435E-BC71-FE945BB21732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3320-D7B1-4FA4-B324-F2BB5D2F0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2925EA-0B3F-422E-B3C0-70FA6399D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BE6B-9A1D-4754-9FFA-A8DF45C63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006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C55B6-8345-4724-BC5E-4DD7C485F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4AEBC-0436-4A84-84F7-CB3D12970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FD8AF-3ACA-447F-8AB1-1AA0CABA9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F7294E-726F-4ACD-A713-9BB65E3AFF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C62CCD-9CBB-481A-A908-987CD90C9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31823F-8C0A-4556-87C3-29F748C76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5E1-4F29-435E-BC71-FE945BB21732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17814A-50C9-4B5E-9D45-219446EB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586A39-0CE4-4AD7-A383-66482643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BE6B-9A1D-4754-9FFA-A8DF45C63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59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2E3C0-8536-496F-8807-49157F3AE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4D4362-02EA-4D2F-B53C-686CAF3F1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5E1-4F29-435E-BC71-FE945BB21732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FD8017-A563-4A12-BDB1-40EC89108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D6783A-810E-4EA2-A3F1-058A26672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BE6B-9A1D-4754-9FFA-A8DF45C63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69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F73DE6-BEA8-412D-8B1F-CAC92575C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5E1-4F29-435E-BC71-FE945BB21732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A29173-E054-44D8-BE22-5D8C63012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8AA4C-1B62-4B7E-A3CD-94D57A1FD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BE6B-9A1D-4754-9FFA-A8DF45C63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33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36A89-756E-4512-AEBC-B6495650E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EE052-8031-439E-A17E-E69972B42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7FCF36-800E-4629-8891-0A73F9DB8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C8CB82-5F4F-467D-918B-1927F97D3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5E1-4F29-435E-BC71-FE945BB21732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645DE-623B-4945-9F43-C751DADF6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65DF78-66DE-4D3D-A05E-8C9625E19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BE6B-9A1D-4754-9FFA-A8DF45C63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92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4890E-3169-47F2-9337-9D8F2C4BE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B6ADE6-60C9-49D3-91D0-3FAD04BBA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18E177-95D2-43DD-8D36-3B0EAAA97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B42AD-DB21-4714-84F8-6FD691ACB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5E1-4F29-435E-BC71-FE945BB21732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6EAD03-21B1-40F0-92C9-82E8A00A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03675-EEFC-4C1E-995B-7E83D723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8BE6B-9A1D-4754-9FFA-A8DF45C63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2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59E1CC-7F8A-41CC-B0DA-BD9D11E24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E3601-ABFD-496E-9676-29C95EE9A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4AF9E-89AF-4D23-BAC6-FCE741404D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855E1-4F29-435E-BC71-FE945BB21732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B2F3F-80E5-4392-A19D-A928F11E47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C3921-821C-438D-B925-2848F4ED1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8BE6B-9A1D-4754-9FFA-A8DF45C63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0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on the screen&#10;&#10;Description automatically generated">
            <a:extLst>
              <a:ext uri="{FF2B5EF4-FFF2-40B4-BE49-F238E27FC236}">
                <a16:creationId xmlns:a16="http://schemas.microsoft.com/office/drawing/2014/main" id="{C4A41F8D-2944-4B08-88A2-3DCC95858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 parked on the side of a building&#10;&#10;Description automatically generated">
            <a:extLst>
              <a:ext uri="{FF2B5EF4-FFF2-40B4-BE49-F238E27FC236}">
                <a16:creationId xmlns:a16="http://schemas.microsoft.com/office/drawing/2014/main" id="{06F948E6-0F5B-48D1-BD36-417D913095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14" r="1" b="6821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E9BAD75-5127-473E-BDFF-77D21EFFE1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6576"/>
          <a:stretch/>
        </p:blipFill>
        <p:spPr>
          <a:xfrm>
            <a:off x="643467" y="-5"/>
            <a:ext cx="6082711" cy="3920044"/>
          </a:xfrm>
          <a:custGeom>
            <a:avLst/>
            <a:gdLst>
              <a:gd name="connsiteX0" fmla="*/ 0 w 6082711"/>
              <a:gd name="connsiteY0" fmla="*/ 0 h 3920044"/>
              <a:gd name="connsiteX1" fmla="*/ 6082711 w 6082711"/>
              <a:gd name="connsiteY1" fmla="*/ 0 h 3920044"/>
              <a:gd name="connsiteX2" fmla="*/ 6082711 w 6082711"/>
              <a:gd name="connsiteY2" fmla="*/ 3103225 h 3920044"/>
              <a:gd name="connsiteX3" fmla="*/ 4614930 w 6082711"/>
              <a:gd name="connsiteY3" fmla="*/ 3103225 h 3920044"/>
              <a:gd name="connsiteX4" fmla="*/ 4614930 w 6082711"/>
              <a:gd name="connsiteY4" fmla="*/ 3920044 h 3920044"/>
              <a:gd name="connsiteX5" fmla="*/ 0 w 6082711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7C36FC-DEAA-4DCA-B0AB-7F9357FA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045" y="643467"/>
            <a:ext cx="4661488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8C38CD-A630-49FF-8417-6792A2B13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7F723E-E6B0-4E69-B88C-90438505C548}"/>
              </a:ext>
            </a:extLst>
          </p:cNvPr>
          <p:cNvSpPr/>
          <p:nvPr/>
        </p:nvSpPr>
        <p:spPr>
          <a:xfrm>
            <a:off x="6954535" y="643467"/>
            <a:ext cx="4181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Getting ready</a:t>
            </a:r>
          </a:p>
        </p:txBody>
      </p:sp>
    </p:spTree>
    <p:extLst>
      <p:ext uri="{BB962C8B-B14F-4D97-AF65-F5344CB8AC3E}">
        <p14:creationId xmlns:p14="http://schemas.microsoft.com/office/powerpoint/2010/main" val="2115078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ence, building&#10;&#10;Description automatically generated">
            <a:extLst>
              <a:ext uri="{FF2B5EF4-FFF2-40B4-BE49-F238E27FC236}">
                <a16:creationId xmlns:a16="http://schemas.microsoft.com/office/drawing/2014/main" id="{DF6434AE-DBC1-44A5-95E3-A0CA3299A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27" y="1123527"/>
            <a:ext cx="2233328" cy="46048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DD37D1CA-B1B8-48A1-85C8-329581D92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76" y="1670520"/>
            <a:ext cx="3537345" cy="3510814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bicycle, outdoor&#10;&#10;Description automatically generated">
            <a:extLst>
              <a:ext uri="{FF2B5EF4-FFF2-40B4-BE49-F238E27FC236}">
                <a16:creationId xmlns:a16="http://schemas.microsoft.com/office/drawing/2014/main" id="{E3EFAB7C-76B3-4714-97BA-5DDC28A9FD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096" y="1123528"/>
            <a:ext cx="3453600" cy="4604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AE66545-2F8D-4619-B7B6-14C1ADC71618}"/>
              </a:ext>
            </a:extLst>
          </p:cNvPr>
          <p:cNvSpPr/>
          <p:nvPr/>
        </p:nvSpPr>
        <p:spPr>
          <a:xfrm>
            <a:off x="3187412" y="305263"/>
            <a:ext cx="5371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Getting started…..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8201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5E3D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CA65841-275C-46AA-88E3-BA8FB4B3A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899" y="1176793"/>
            <a:ext cx="3411109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8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7F87BF-3EC9-40D3-9627-FFCAC1807F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 r="-2" b="-2"/>
          <a:stretch/>
        </p:blipFill>
        <p:spPr>
          <a:xfrm>
            <a:off x="321733" y="321732"/>
            <a:ext cx="4367277" cy="6214533"/>
          </a:xfrm>
          <a:prstGeom prst="rect">
            <a:avLst/>
          </a:prstGeom>
        </p:spPr>
      </p:pic>
      <p:pic>
        <p:nvPicPr>
          <p:cNvPr id="7" name="Picture 6" descr="A person wearing a red hat&#10;&#10;Description automatically generated">
            <a:extLst>
              <a:ext uri="{FF2B5EF4-FFF2-40B4-BE49-F238E27FC236}">
                <a16:creationId xmlns:a16="http://schemas.microsoft.com/office/drawing/2014/main" id="{E7F16DB4-F529-4CA2-9985-707A55354D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6" r="-1" b="13616"/>
          <a:stretch/>
        </p:blipFill>
        <p:spPr>
          <a:xfrm>
            <a:off x="4772525" y="321732"/>
            <a:ext cx="7097742" cy="62145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3E242F-F033-434E-8342-B46204075AF0}"/>
              </a:ext>
            </a:extLst>
          </p:cNvPr>
          <p:cNvSpPr/>
          <p:nvPr/>
        </p:nvSpPr>
        <p:spPr>
          <a:xfrm>
            <a:off x="4689010" y="321732"/>
            <a:ext cx="4976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Summit reached</a:t>
            </a:r>
          </a:p>
        </p:txBody>
      </p:sp>
    </p:spTree>
    <p:extLst>
      <p:ext uri="{BB962C8B-B14F-4D97-AF65-F5344CB8AC3E}">
        <p14:creationId xmlns:p14="http://schemas.microsoft.com/office/powerpoint/2010/main" val="2231443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ansport&#10;&#10;Description automatically generated">
            <a:extLst>
              <a:ext uri="{FF2B5EF4-FFF2-40B4-BE49-F238E27FC236}">
                <a16:creationId xmlns:a16="http://schemas.microsoft.com/office/drawing/2014/main" id="{03FB298A-A4B0-4A32-AD5B-FA6F366D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17" r="-1" b="19068"/>
          <a:stretch/>
        </p:blipFill>
        <p:spPr>
          <a:xfrm>
            <a:off x="321730" y="321732"/>
            <a:ext cx="5728548" cy="30791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896BB0-9EC5-4208-8C37-1D7EC81EEF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31" r="1" b="20865"/>
          <a:stretch/>
        </p:blipFill>
        <p:spPr>
          <a:xfrm>
            <a:off x="321730" y="3489158"/>
            <a:ext cx="5728548" cy="3047107"/>
          </a:xfrm>
          <a:prstGeom prst="rect">
            <a:avLst/>
          </a:prstGeom>
        </p:spPr>
      </p:pic>
      <p:pic>
        <p:nvPicPr>
          <p:cNvPr id="5" name="Picture 4" descr="A close up of a light house at night&#10;&#10;Description automatically generated">
            <a:extLst>
              <a:ext uri="{FF2B5EF4-FFF2-40B4-BE49-F238E27FC236}">
                <a16:creationId xmlns:a16="http://schemas.microsoft.com/office/drawing/2014/main" id="{8838BFC0-1685-49C7-B480-2DCF14480D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" r="-1" b="18155"/>
          <a:stretch/>
        </p:blipFill>
        <p:spPr>
          <a:xfrm>
            <a:off x="6141723" y="321732"/>
            <a:ext cx="5728547" cy="62145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3E3DF0-98FF-4FFA-81A8-9CC7F2058929}"/>
              </a:ext>
            </a:extLst>
          </p:cNvPr>
          <p:cNvSpPr/>
          <p:nvPr/>
        </p:nvSpPr>
        <p:spPr>
          <a:xfrm>
            <a:off x="3443540" y="321732"/>
            <a:ext cx="8426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Amazing views from the top</a:t>
            </a:r>
          </a:p>
        </p:txBody>
      </p:sp>
    </p:spTree>
    <p:extLst>
      <p:ext uri="{BB962C8B-B14F-4D97-AF65-F5344CB8AC3E}">
        <p14:creationId xmlns:p14="http://schemas.microsoft.com/office/powerpoint/2010/main" val="4090884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1729AE6-11EC-4313-9861-0968983CC7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904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3E05ED-86D8-4860-8D95-0820E7B5A8B9}"/>
              </a:ext>
            </a:extLst>
          </p:cNvPr>
          <p:cNvSpPr/>
          <p:nvPr/>
        </p:nvSpPr>
        <p:spPr>
          <a:xfrm>
            <a:off x="908478" y="74846"/>
            <a:ext cx="10826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We made it!! Mission accomplished.</a:t>
            </a:r>
            <a:endParaRPr lang="en-GB" sz="5400" b="1" cap="none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0711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9</TotalTime>
  <Words>19</Words>
  <Application>Microsoft Office PowerPoint</Application>
  <PresentationFormat>Widescreen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Ainsworth</dc:creator>
  <cp:lastModifiedBy>Andrew Ainsworth</cp:lastModifiedBy>
  <cp:revision>3</cp:revision>
  <dcterms:created xsi:type="dcterms:W3CDTF">2019-09-22T18:33:07Z</dcterms:created>
  <dcterms:modified xsi:type="dcterms:W3CDTF">2019-09-22T18:47:01Z</dcterms:modified>
</cp:coreProperties>
</file>