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78" r:id="rId3"/>
    <p:sldId id="264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67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Twinkl" pitchFamily="2" charset="77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winkl Ltd" initials="TL" lastIdx="2" clrIdx="0">
    <p:extLst>
      <p:ext uri="{19B8F6BF-5375-455C-9EA6-DF929625EA0E}">
        <p15:presenceInfo xmlns:p15="http://schemas.microsoft.com/office/powerpoint/2012/main" userId="891054ca7bc89a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DCF9"/>
    <a:srgbClr val="825F3C"/>
    <a:srgbClr val="BFD95E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63" d="100"/>
          <a:sy n="163" d="100"/>
        </p:scale>
        <p:origin x="432" y="13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story-resources/traditional-tales/traditional-tales-3-little-pigs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story-resources/traditional-tales/traditional-tales-3-little-pigs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9BCBFA41-29D8-43C1-98C0-D187A1AC86BB}"/>
              </a:ext>
            </a:extLst>
          </p:cNvPr>
          <p:cNvSpPr/>
          <p:nvPr userDrawn="1"/>
        </p:nvSpPr>
        <p:spPr>
          <a:xfrm>
            <a:off x="8057349" y="607623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8057349" y="607623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57872-CB21-46C0-8206-711F4C72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2042"/>
          <a:stretch/>
        </p:blipFill>
        <p:spPr>
          <a:xfrm>
            <a:off x="755649" y="759313"/>
            <a:ext cx="7632701" cy="5327650"/>
          </a:xfrm>
          <a:prstGeom prst="roundRect">
            <a:avLst>
              <a:gd name="adj" fmla="val 6448"/>
            </a:avLst>
          </a:prstGeom>
          <a:solidFill>
            <a:srgbClr val="BFD95E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935487-D778-43D1-A59E-D148480347D8}"/>
              </a:ext>
            </a:extLst>
          </p:cNvPr>
          <p:cNvSpPr/>
          <p:nvPr/>
        </p:nvSpPr>
        <p:spPr>
          <a:xfrm>
            <a:off x="1137137" y="5400765"/>
            <a:ext cx="71452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big bad wolf followed the little pig to the house made of sticks.</a:t>
            </a:r>
          </a:p>
        </p:txBody>
      </p:sp>
    </p:spTree>
    <p:extLst>
      <p:ext uri="{BB962C8B-B14F-4D97-AF65-F5344CB8AC3E}">
        <p14:creationId xmlns:p14="http://schemas.microsoft.com/office/powerpoint/2010/main" val="332616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57872-CB21-46C0-8206-711F4C72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" b="-22091"/>
          <a:stretch/>
        </p:blipFill>
        <p:spPr>
          <a:xfrm>
            <a:off x="755649" y="759313"/>
            <a:ext cx="7632701" cy="5327650"/>
          </a:xfrm>
          <a:prstGeom prst="roundRect">
            <a:avLst>
              <a:gd name="adj" fmla="val 6448"/>
            </a:avLst>
          </a:prstGeom>
          <a:solidFill>
            <a:srgbClr val="BFD95E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935487-D778-43D1-A59E-D148480347D8}"/>
              </a:ext>
            </a:extLst>
          </p:cNvPr>
          <p:cNvSpPr/>
          <p:nvPr/>
        </p:nvSpPr>
        <p:spPr>
          <a:xfrm>
            <a:off x="1084383" y="5283534"/>
            <a:ext cx="714521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“Little pig, little pig, let me come in,” he snarled.</a:t>
            </a:r>
          </a:p>
          <a:p>
            <a:r>
              <a:rPr lang="en-GB" dirty="0"/>
              <a:t>“Not by the hair on my chinny, chin, chin!” cried the second little pig.</a:t>
            </a:r>
          </a:p>
        </p:txBody>
      </p:sp>
    </p:spTree>
    <p:extLst>
      <p:ext uri="{BB962C8B-B14F-4D97-AF65-F5344CB8AC3E}">
        <p14:creationId xmlns:p14="http://schemas.microsoft.com/office/powerpoint/2010/main" val="397047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57872-CB21-46C0-8206-711F4C72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927"/>
          <a:stretch/>
        </p:blipFill>
        <p:spPr>
          <a:xfrm>
            <a:off x="755649" y="759313"/>
            <a:ext cx="7632701" cy="5327650"/>
          </a:xfrm>
          <a:prstGeom prst="roundRect">
            <a:avLst>
              <a:gd name="adj" fmla="val 6448"/>
            </a:avLst>
          </a:prstGeom>
          <a:solidFill>
            <a:srgbClr val="BFD95E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935487-D778-43D1-A59E-D148480347D8}"/>
              </a:ext>
            </a:extLst>
          </p:cNvPr>
          <p:cNvSpPr/>
          <p:nvPr/>
        </p:nvSpPr>
        <p:spPr>
          <a:xfrm>
            <a:off x="1638298" y="5119411"/>
            <a:ext cx="586740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So he huffed and he puffed and he blew the house down! </a:t>
            </a:r>
          </a:p>
          <a:p>
            <a:r>
              <a:rPr lang="en-GB" dirty="0"/>
              <a:t>The two little pigs escaped and ran to join their brother in the house made of bricks.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1B49BC-164D-4954-B8ED-7BEE096A0C8E}"/>
              </a:ext>
            </a:extLst>
          </p:cNvPr>
          <p:cNvSpPr/>
          <p:nvPr/>
        </p:nvSpPr>
        <p:spPr>
          <a:xfrm>
            <a:off x="4677508" y="1582615"/>
            <a:ext cx="1436077" cy="550985"/>
          </a:xfrm>
          <a:prstGeom prst="roundRect">
            <a:avLst/>
          </a:prstGeom>
          <a:solidFill>
            <a:srgbClr val="9D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C6E60-CC86-4451-A3E5-B4F9FAF6B9D2}"/>
              </a:ext>
            </a:extLst>
          </p:cNvPr>
          <p:cNvSpPr txBox="1"/>
          <p:nvPr/>
        </p:nvSpPr>
        <p:spPr>
          <a:xfrm>
            <a:off x="2781299" y="822013"/>
            <a:ext cx="3927230" cy="1107996"/>
          </a:xfrm>
          <a:prstGeom prst="rect">
            <a:avLst/>
          </a:prstGeom>
          <a:solidFill>
            <a:srgbClr val="9DDCF9"/>
          </a:solidFill>
        </p:spPr>
        <p:txBody>
          <a:bodyPr wrap="square">
            <a:spAutoFit/>
          </a:bodyPr>
          <a:lstStyle/>
          <a:p>
            <a:r>
              <a:rPr lang="en-GB" dirty="0"/>
              <a:t>“Then I’ll </a:t>
            </a:r>
            <a:r>
              <a:rPr lang="en-GB" sz="2400" dirty="0"/>
              <a:t>huff</a:t>
            </a:r>
            <a:r>
              <a:rPr lang="en-GB" dirty="0"/>
              <a:t> and I’ll </a:t>
            </a:r>
            <a:r>
              <a:rPr lang="en-GB" sz="2400" dirty="0"/>
              <a:t>puff</a:t>
            </a:r>
            <a:r>
              <a:rPr lang="en-GB" dirty="0"/>
              <a:t> and I’ll </a:t>
            </a:r>
            <a:r>
              <a:rPr lang="en-GB" sz="2400" dirty="0"/>
              <a:t>blow your house down!” </a:t>
            </a:r>
            <a:r>
              <a:rPr lang="en-GB" dirty="0"/>
              <a:t>growled the big bad wolf.</a:t>
            </a:r>
          </a:p>
        </p:txBody>
      </p:sp>
    </p:spTree>
    <p:extLst>
      <p:ext uri="{BB962C8B-B14F-4D97-AF65-F5344CB8AC3E}">
        <p14:creationId xmlns:p14="http://schemas.microsoft.com/office/powerpoint/2010/main" val="17371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57872-CB21-46C0-8206-711F4C72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" t="-1" b="-22191"/>
          <a:stretch/>
        </p:blipFill>
        <p:spPr>
          <a:xfrm>
            <a:off x="755649" y="759313"/>
            <a:ext cx="7632701" cy="5327650"/>
          </a:xfrm>
          <a:prstGeom prst="roundRect">
            <a:avLst>
              <a:gd name="adj" fmla="val 6448"/>
            </a:avLst>
          </a:prstGeom>
          <a:solidFill>
            <a:srgbClr val="BFD95E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935487-D778-43D1-A59E-D148480347D8}"/>
              </a:ext>
            </a:extLst>
          </p:cNvPr>
          <p:cNvSpPr/>
          <p:nvPr/>
        </p:nvSpPr>
        <p:spPr>
          <a:xfrm>
            <a:off x="1247040" y="5435933"/>
            <a:ext cx="66499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big bad wolf followed the pigs to the house made of bricks.</a:t>
            </a:r>
          </a:p>
        </p:txBody>
      </p:sp>
    </p:spTree>
    <p:extLst>
      <p:ext uri="{BB962C8B-B14F-4D97-AF65-F5344CB8AC3E}">
        <p14:creationId xmlns:p14="http://schemas.microsoft.com/office/powerpoint/2010/main" val="34857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57872-CB21-46C0-8206-711F4C72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2042"/>
          <a:stretch/>
        </p:blipFill>
        <p:spPr>
          <a:xfrm>
            <a:off x="755649" y="759313"/>
            <a:ext cx="7632701" cy="5327650"/>
          </a:xfrm>
          <a:prstGeom prst="roundRect">
            <a:avLst>
              <a:gd name="adj" fmla="val 6448"/>
            </a:avLst>
          </a:prstGeom>
          <a:solidFill>
            <a:srgbClr val="BFD95E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935487-D778-43D1-A59E-D148480347D8}"/>
              </a:ext>
            </a:extLst>
          </p:cNvPr>
          <p:cNvSpPr/>
          <p:nvPr/>
        </p:nvSpPr>
        <p:spPr>
          <a:xfrm>
            <a:off x="1036758" y="5289395"/>
            <a:ext cx="707048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“Little pig, little pig, let me come in,” he snarled.</a:t>
            </a:r>
          </a:p>
          <a:p>
            <a:r>
              <a:rPr lang="en-GB" dirty="0"/>
              <a:t>“Not by the hair on my chinny, chin, chin!” cried the third little pig.</a:t>
            </a:r>
          </a:p>
        </p:txBody>
      </p:sp>
    </p:spTree>
    <p:extLst>
      <p:ext uri="{BB962C8B-B14F-4D97-AF65-F5344CB8AC3E}">
        <p14:creationId xmlns:p14="http://schemas.microsoft.com/office/powerpoint/2010/main" val="14781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57872-CB21-46C0-8206-711F4C72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43"/>
          <a:stretch/>
        </p:blipFill>
        <p:spPr>
          <a:xfrm>
            <a:off x="755649" y="759313"/>
            <a:ext cx="7632701" cy="5327650"/>
          </a:xfrm>
          <a:prstGeom prst="roundRect">
            <a:avLst>
              <a:gd name="adj" fmla="val 6448"/>
            </a:avLst>
          </a:prstGeom>
          <a:solidFill>
            <a:srgbClr val="BFD95E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935487-D778-43D1-A59E-D148480347D8}"/>
              </a:ext>
            </a:extLst>
          </p:cNvPr>
          <p:cNvSpPr/>
          <p:nvPr/>
        </p:nvSpPr>
        <p:spPr>
          <a:xfrm>
            <a:off x="1787036" y="5289395"/>
            <a:ext cx="575090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He huffed and he puffed, but the house was too strong. He could not blow it down!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609C8CE-B966-46FB-818A-3BB54DE7157C}"/>
              </a:ext>
            </a:extLst>
          </p:cNvPr>
          <p:cNvSpPr/>
          <p:nvPr/>
        </p:nvSpPr>
        <p:spPr>
          <a:xfrm>
            <a:off x="755649" y="1014607"/>
            <a:ext cx="1928446" cy="1019694"/>
          </a:xfrm>
          <a:prstGeom prst="ellipse">
            <a:avLst/>
          </a:prstGeom>
          <a:solidFill>
            <a:srgbClr val="9D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23CCBC-26D8-424C-8135-6127FF27349F}"/>
              </a:ext>
            </a:extLst>
          </p:cNvPr>
          <p:cNvSpPr txBox="1"/>
          <p:nvPr/>
        </p:nvSpPr>
        <p:spPr>
          <a:xfrm>
            <a:off x="1292465" y="851321"/>
            <a:ext cx="38246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“Then I’ll </a:t>
            </a:r>
            <a:r>
              <a:rPr lang="en-GB" sz="2400" dirty="0"/>
              <a:t>huff</a:t>
            </a:r>
            <a:r>
              <a:rPr lang="en-GB" dirty="0"/>
              <a:t> and I’ll </a:t>
            </a:r>
            <a:r>
              <a:rPr lang="en-GB" sz="2400" dirty="0"/>
              <a:t>puff</a:t>
            </a:r>
            <a:r>
              <a:rPr lang="en-GB" dirty="0"/>
              <a:t> and I’ll </a:t>
            </a:r>
            <a:r>
              <a:rPr lang="en-GB" sz="2400" dirty="0"/>
              <a:t>blow your house down!” </a:t>
            </a:r>
            <a:r>
              <a:rPr lang="en-GB" dirty="0"/>
              <a:t>growled the big bad wolf.</a:t>
            </a:r>
          </a:p>
        </p:txBody>
      </p:sp>
    </p:spTree>
    <p:extLst>
      <p:ext uri="{BB962C8B-B14F-4D97-AF65-F5344CB8AC3E}">
        <p14:creationId xmlns:p14="http://schemas.microsoft.com/office/powerpoint/2010/main" val="13238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57872-CB21-46C0-8206-711F4C72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2042"/>
          <a:stretch/>
        </p:blipFill>
        <p:spPr>
          <a:xfrm>
            <a:off x="755649" y="759313"/>
            <a:ext cx="7632701" cy="5327650"/>
          </a:xfrm>
          <a:prstGeom prst="roundRect">
            <a:avLst>
              <a:gd name="adj" fmla="val 6448"/>
            </a:avLst>
          </a:prstGeom>
          <a:solidFill>
            <a:srgbClr val="BFD95E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935487-D778-43D1-A59E-D148480347D8}"/>
              </a:ext>
            </a:extLst>
          </p:cNvPr>
          <p:cNvSpPr/>
          <p:nvPr/>
        </p:nvSpPr>
        <p:spPr>
          <a:xfrm>
            <a:off x="1195020" y="5255966"/>
            <a:ext cx="4021749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He climbed onto the roof of the house so he could crawl down the chimney.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FDEA9-CC9F-4E4C-A93B-A62B6340AABB}"/>
              </a:ext>
            </a:extLst>
          </p:cNvPr>
          <p:cNvSpPr txBox="1"/>
          <p:nvPr/>
        </p:nvSpPr>
        <p:spPr>
          <a:xfrm>
            <a:off x="2667000" y="1016949"/>
            <a:ext cx="2368061" cy="67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This made the big bad wolf very angry. </a:t>
            </a:r>
          </a:p>
        </p:txBody>
      </p:sp>
    </p:spTree>
    <p:extLst>
      <p:ext uri="{BB962C8B-B14F-4D97-AF65-F5344CB8AC3E}">
        <p14:creationId xmlns:p14="http://schemas.microsoft.com/office/powerpoint/2010/main" val="148944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57872-CB21-46C0-8206-711F4C72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b="-21940"/>
          <a:stretch/>
        </p:blipFill>
        <p:spPr>
          <a:xfrm>
            <a:off x="755649" y="759313"/>
            <a:ext cx="7632701" cy="5327650"/>
          </a:xfrm>
          <a:prstGeom prst="roundRect">
            <a:avLst>
              <a:gd name="adj" fmla="val 6448"/>
            </a:avLst>
          </a:prstGeom>
          <a:solidFill>
            <a:srgbClr val="825F3C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4FDEA9-CC9F-4E4C-A93B-A62B6340AABB}"/>
              </a:ext>
            </a:extLst>
          </p:cNvPr>
          <p:cNvSpPr txBox="1"/>
          <p:nvPr/>
        </p:nvSpPr>
        <p:spPr>
          <a:xfrm>
            <a:off x="2280137" y="5331041"/>
            <a:ext cx="480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big bad wolf was in for a big surprise!</a:t>
            </a:r>
          </a:p>
        </p:txBody>
      </p:sp>
    </p:spTree>
    <p:extLst>
      <p:ext uri="{BB962C8B-B14F-4D97-AF65-F5344CB8AC3E}">
        <p14:creationId xmlns:p14="http://schemas.microsoft.com/office/powerpoint/2010/main" val="3683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57872-CB21-46C0-8206-711F4C72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" b="-22091"/>
          <a:stretch/>
        </p:blipFill>
        <p:spPr>
          <a:xfrm>
            <a:off x="755649" y="759313"/>
            <a:ext cx="7632701" cy="5327650"/>
          </a:xfrm>
          <a:prstGeom prst="roundRect">
            <a:avLst>
              <a:gd name="adj" fmla="val 6448"/>
            </a:avLst>
          </a:prstGeom>
          <a:solidFill>
            <a:srgbClr val="825F3C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4FDEA9-CC9F-4E4C-A93B-A62B6340AABB}"/>
              </a:ext>
            </a:extLst>
          </p:cNvPr>
          <p:cNvSpPr txBox="1"/>
          <p:nvPr/>
        </p:nvSpPr>
        <p:spPr>
          <a:xfrm>
            <a:off x="1025768" y="5190364"/>
            <a:ext cx="405032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third little pig had been cooking a big pot of stew and </a:t>
            </a:r>
            <a:r>
              <a:rPr lang="en-GB" sz="2800" dirty="0">
                <a:solidFill>
                  <a:schemeClr val="bg1"/>
                </a:solidFill>
              </a:rPr>
              <a:t>SPLASH!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DA65A0-3710-486C-8E84-10568143F002}"/>
              </a:ext>
            </a:extLst>
          </p:cNvPr>
          <p:cNvSpPr txBox="1"/>
          <p:nvPr/>
        </p:nvSpPr>
        <p:spPr>
          <a:xfrm>
            <a:off x="5890846" y="5267307"/>
            <a:ext cx="2004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wolf fell right into the pot!</a:t>
            </a:r>
          </a:p>
        </p:txBody>
      </p:sp>
    </p:spTree>
    <p:extLst>
      <p:ext uri="{BB962C8B-B14F-4D97-AF65-F5344CB8AC3E}">
        <p14:creationId xmlns:p14="http://schemas.microsoft.com/office/powerpoint/2010/main" val="7494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57872-CB21-46C0-8206-711F4C72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2042"/>
          <a:stretch/>
        </p:blipFill>
        <p:spPr>
          <a:xfrm>
            <a:off x="755649" y="759313"/>
            <a:ext cx="7632701" cy="5327650"/>
          </a:xfrm>
          <a:prstGeom prst="roundRect">
            <a:avLst>
              <a:gd name="adj" fmla="val 6448"/>
            </a:avLst>
          </a:prstGeom>
          <a:solidFill>
            <a:srgbClr val="BFD95E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935487-D778-43D1-A59E-D148480347D8}"/>
              </a:ext>
            </a:extLst>
          </p:cNvPr>
          <p:cNvSpPr/>
          <p:nvPr/>
        </p:nvSpPr>
        <p:spPr>
          <a:xfrm>
            <a:off x="1526564" y="5261827"/>
            <a:ext cx="609087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wolf was very shocked. He jumped out of the pot and ran straight out of the house. He never came back again. </a:t>
            </a:r>
          </a:p>
        </p:txBody>
      </p:sp>
    </p:spTree>
    <p:extLst>
      <p:ext uri="{BB962C8B-B14F-4D97-AF65-F5344CB8AC3E}">
        <p14:creationId xmlns:p14="http://schemas.microsoft.com/office/powerpoint/2010/main" val="21793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57872-CB21-46C0-8206-711F4C72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874"/>
          <a:stretch/>
        </p:blipFill>
        <p:spPr>
          <a:xfrm>
            <a:off x="755649" y="765175"/>
            <a:ext cx="7632701" cy="5327650"/>
          </a:xfrm>
          <a:prstGeom prst="roundRect">
            <a:avLst>
              <a:gd name="adj" fmla="val 6448"/>
            </a:avLst>
          </a:prstGeom>
          <a:solidFill>
            <a:srgbClr val="BFD95E"/>
          </a:solidFill>
        </p:spPr>
      </p:pic>
      <p:sp>
        <p:nvSpPr>
          <p:cNvPr id="5" name="Rectangle 4"/>
          <p:cNvSpPr/>
          <p:nvPr/>
        </p:nvSpPr>
        <p:spPr>
          <a:xfrm>
            <a:off x="3871300" y="1090573"/>
            <a:ext cx="27405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Once upon a time, there lived three little pigs.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935487-D778-43D1-A59E-D148480347D8}"/>
              </a:ext>
            </a:extLst>
          </p:cNvPr>
          <p:cNvSpPr/>
          <p:nvPr/>
        </p:nvSpPr>
        <p:spPr>
          <a:xfrm>
            <a:off x="1107832" y="5410035"/>
            <a:ext cx="70162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One day, they decided to leave home and build houses of their own.</a:t>
            </a:r>
          </a:p>
        </p:txBody>
      </p:sp>
    </p:spTree>
    <p:extLst>
      <p:ext uri="{BB962C8B-B14F-4D97-AF65-F5344CB8AC3E}">
        <p14:creationId xmlns:p14="http://schemas.microsoft.com/office/powerpoint/2010/main" val="42898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57872-CB21-46C0-8206-711F4C72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43"/>
          <a:stretch/>
        </p:blipFill>
        <p:spPr>
          <a:xfrm>
            <a:off x="755649" y="759313"/>
            <a:ext cx="7632701" cy="5327650"/>
          </a:xfrm>
          <a:prstGeom prst="roundRect">
            <a:avLst>
              <a:gd name="adj" fmla="val 6448"/>
            </a:avLst>
          </a:prstGeom>
          <a:solidFill>
            <a:srgbClr val="BFD95E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935487-D778-43D1-A59E-D148480347D8}"/>
              </a:ext>
            </a:extLst>
          </p:cNvPr>
          <p:cNvSpPr/>
          <p:nvPr/>
        </p:nvSpPr>
        <p:spPr>
          <a:xfrm>
            <a:off x="1127980" y="5420089"/>
            <a:ext cx="6726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little pigs lived happily ever after in the house made of bricks.</a:t>
            </a:r>
          </a:p>
        </p:txBody>
      </p:sp>
    </p:spTree>
    <p:extLst>
      <p:ext uri="{BB962C8B-B14F-4D97-AF65-F5344CB8AC3E}">
        <p14:creationId xmlns:p14="http://schemas.microsoft.com/office/powerpoint/2010/main" val="246155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57872-CB21-46C0-8206-711F4C72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78"/>
          <a:stretch/>
        </p:blipFill>
        <p:spPr>
          <a:xfrm>
            <a:off x="755649" y="765175"/>
            <a:ext cx="7632701" cy="5327650"/>
          </a:xfrm>
          <a:prstGeom prst="roundRect">
            <a:avLst>
              <a:gd name="adj" fmla="val 6448"/>
            </a:avLst>
          </a:prstGeom>
          <a:solidFill>
            <a:srgbClr val="BFD95E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935487-D778-43D1-A59E-D148480347D8}"/>
              </a:ext>
            </a:extLst>
          </p:cNvPr>
          <p:cNvSpPr/>
          <p:nvPr/>
        </p:nvSpPr>
        <p:spPr>
          <a:xfrm>
            <a:off x="1107832" y="5410035"/>
            <a:ext cx="70162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first little pig thought that straw would make a good house.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57872-CB21-46C0-8206-711F4C72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2042"/>
          <a:stretch/>
        </p:blipFill>
        <p:spPr>
          <a:xfrm>
            <a:off x="755649" y="765175"/>
            <a:ext cx="7632701" cy="5327650"/>
          </a:xfrm>
          <a:prstGeom prst="roundRect">
            <a:avLst>
              <a:gd name="adj" fmla="val 6448"/>
            </a:avLst>
          </a:prstGeom>
          <a:solidFill>
            <a:srgbClr val="BFD95E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935487-D778-43D1-A59E-D148480347D8}"/>
              </a:ext>
            </a:extLst>
          </p:cNvPr>
          <p:cNvSpPr/>
          <p:nvPr/>
        </p:nvSpPr>
        <p:spPr>
          <a:xfrm>
            <a:off x="1107832" y="5410035"/>
            <a:ext cx="70162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second little pig thought that sticks would make a fine house.</a:t>
            </a:r>
          </a:p>
        </p:txBody>
      </p:sp>
    </p:spTree>
    <p:extLst>
      <p:ext uri="{BB962C8B-B14F-4D97-AF65-F5344CB8AC3E}">
        <p14:creationId xmlns:p14="http://schemas.microsoft.com/office/powerpoint/2010/main" val="39558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57872-CB21-46C0-8206-711F4C72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" b="-22091"/>
          <a:stretch/>
        </p:blipFill>
        <p:spPr>
          <a:xfrm>
            <a:off x="755649" y="765175"/>
            <a:ext cx="7632701" cy="5327650"/>
          </a:xfrm>
          <a:prstGeom prst="roundRect">
            <a:avLst>
              <a:gd name="adj" fmla="val 6448"/>
            </a:avLst>
          </a:prstGeom>
          <a:solidFill>
            <a:srgbClr val="BFD95E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935487-D778-43D1-A59E-D148480347D8}"/>
              </a:ext>
            </a:extLst>
          </p:cNvPr>
          <p:cNvSpPr/>
          <p:nvPr/>
        </p:nvSpPr>
        <p:spPr>
          <a:xfrm>
            <a:off x="1107832" y="5410035"/>
            <a:ext cx="70162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third little pig thought that bricks would make a strong house.</a:t>
            </a:r>
          </a:p>
        </p:txBody>
      </p:sp>
    </p:spTree>
    <p:extLst>
      <p:ext uri="{BB962C8B-B14F-4D97-AF65-F5344CB8AC3E}">
        <p14:creationId xmlns:p14="http://schemas.microsoft.com/office/powerpoint/2010/main" val="169865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935487-D778-43D1-A59E-D148480347D8}"/>
              </a:ext>
            </a:extLst>
          </p:cNvPr>
          <p:cNvSpPr/>
          <p:nvPr/>
        </p:nvSpPr>
        <p:spPr>
          <a:xfrm>
            <a:off x="755649" y="765175"/>
            <a:ext cx="471267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first little pig built his house out of straw very quickly and he was very pleased with it.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824F1-D5C9-4A22-9675-9B4A686E50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391" y="3748839"/>
            <a:ext cx="3068012" cy="2343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195ABA-C802-407E-8021-6D06B42C3C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79" y="1482840"/>
            <a:ext cx="3539387" cy="2123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87BF06-D597-4F82-8DE8-B58F696117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340" y="1042174"/>
            <a:ext cx="3068011" cy="25783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7E55F7-40A5-437D-AC74-E6F7C35665C6}"/>
              </a:ext>
            </a:extLst>
          </p:cNvPr>
          <p:cNvSpPr txBox="1"/>
          <p:nvPr/>
        </p:nvSpPr>
        <p:spPr>
          <a:xfrm>
            <a:off x="624234" y="4131236"/>
            <a:ext cx="23333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second little pig built his house out of sticks very quickly and he was also very pleased with it.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0D78C1-2B26-4C5B-B9C0-A1F82F7DE82C}"/>
              </a:ext>
            </a:extLst>
          </p:cNvPr>
          <p:cNvSpPr txBox="1"/>
          <p:nvPr/>
        </p:nvSpPr>
        <p:spPr>
          <a:xfrm>
            <a:off x="5978397" y="3669507"/>
            <a:ext cx="24099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It took the third little pig a long time to build his house out of bricks but he was very pleased with it. </a:t>
            </a:r>
          </a:p>
        </p:txBody>
      </p:sp>
    </p:spTree>
    <p:extLst>
      <p:ext uri="{BB962C8B-B14F-4D97-AF65-F5344CB8AC3E}">
        <p14:creationId xmlns:p14="http://schemas.microsoft.com/office/powerpoint/2010/main" val="7387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57872-CB21-46C0-8206-711F4C72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2042"/>
          <a:stretch/>
        </p:blipFill>
        <p:spPr>
          <a:xfrm>
            <a:off x="755649" y="765175"/>
            <a:ext cx="7632701" cy="5327650"/>
          </a:xfrm>
          <a:prstGeom prst="roundRect">
            <a:avLst>
              <a:gd name="adj" fmla="val 6448"/>
            </a:avLst>
          </a:prstGeom>
          <a:solidFill>
            <a:srgbClr val="BFD95E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935487-D778-43D1-A59E-D148480347D8}"/>
              </a:ext>
            </a:extLst>
          </p:cNvPr>
          <p:cNvSpPr/>
          <p:nvPr/>
        </p:nvSpPr>
        <p:spPr>
          <a:xfrm>
            <a:off x="2321171" y="5194867"/>
            <a:ext cx="497644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One day, a big bad wolf came along. </a:t>
            </a:r>
          </a:p>
          <a:p>
            <a:r>
              <a:rPr lang="en-GB" dirty="0"/>
              <a:t>He saw the first little pig in his house of straw.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47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57872-CB21-46C0-8206-711F4C72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2042"/>
          <a:stretch/>
        </p:blipFill>
        <p:spPr>
          <a:xfrm>
            <a:off x="755649" y="765175"/>
            <a:ext cx="7632701" cy="5327650"/>
          </a:xfrm>
          <a:prstGeom prst="roundRect">
            <a:avLst>
              <a:gd name="adj" fmla="val 6448"/>
            </a:avLst>
          </a:prstGeom>
          <a:solidFill>
            <a:srgbClr val="BFD95E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935487-D778-43D1-A59E-D148480347D8}"/>
              </a:ext>
            </a:extLst>
          </p:cNvPr>
          <p:cNvSpPr/>
          <p:nvPr/>
        </p:nvSpPr>
        <p:spPr>
          <a:xfrm>
            <a:off x="1148861" y="5200729"/>
            <a:ext cx="7010399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“Little pig, little pig, let me come in,” he snarled. </a:t>
            </a:r>
          </a:p>
          <a:p>
            <a:r>
              <a:rPr lang="en-GB" dirty="0"/>
              <a:t>“Not by the hair on my chinny, chin, chin!” cried the first little pig.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0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57872-CB21-46C0-8206-711F4C727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 b="-21806"/>
          <a:stretch/>
        </p:blipFill>
        <p:spPr>
          <a:xfrm>
            <a:off x="755649" y="759313"/>
            <a:ext cx="7632701" cy="5327650"/>
          </a:xfrm>
          <a:prstGeom prst="roundRect">
            <a:avLst>
              <a:gd name="adj" fmla="val 6448"/>
            </a:avLst>
          </a:prstGeom>
          <a:solidFill>
            <a:srgbClr val="BFD95E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935487-D778-43D1-A59E-D148480347D8}"/>
              </a:ext>
            </a:extLst>
          </p:cNvPr>
          <p:cNvSpPr/>
          <p:nvPr/>
        </p:nvSpPr>
        <p:spPr>
          <a:xfrm>
            <a:off x="1717430" y="5142857"/>
            <a:ext cx="598463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So he huffed and he puffed and he blew the house down! </a:t>
            </a:r>
          </a:p>
          <a:p>
            <a:r>
              <a:rPr lang="en-GB" dirty="0"/>
              <a:t>The first little pig escaped and ran to join his brother in the house made of sticks.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08005-1E56-443A-B599-6420DD3FDC02}"/>
              </a:ext>
            </a:extLst>
          </p:cNvPr>
          <p:cNvSpPr txBox="1"/>
          <p:nvPr/>
        </p:nvSpPr>
        <p:spPr>
          <a:xfrm>
            <a:off x="2746130" y="974413"/>
            <a:ext cx="3927230" cy="1107996"/>
          </a:xfrm>
          <a:prstGeom prst="rect">
            <a:avLst/>
          </a:prstGeom>
          <a:solidFill>
            <a:srgbClr val="9DDCF9"/>
          </a:solidFill>
        </p:spPr>
        <p:txBody>
          <a:bodyPr wrap="square">
            <a:spAutoFit/>
          </a:bodyPr>
          <a:lstStyle/>
          <a:p>
            <a:r>
              <a:rPr lang="en-GB" dirty="0"/>
              <a:t>“Then I’ll </a:t>
            </a:r>
            <a:r>
              <a:rPr lang="en-GB" sz="2400" dirty="0"/>
              <a:t>huff</a:t>
            </a:r>
            <a:r>
              <a:rPr lang="en-GB" dirty="0"/>
              <a:t> and I’ll </a:t>
            </a:r>
            <a:r>
              <a:rPr lang="en-GB" sz="2400" dirty="0"/>
              <a:t>puff</a:t>
            </a:r>
            <a:r>
              <a:rPr lang="en-GB" dirty="0"/>
              <a:t> and I’ll </a:t>
            </a:r>
            <a:r>
              <a:rPr lang="en-GB" sz="2400" dirty="0"/>
              <a:t>blow your house down!” </a:t>
            </a:r>
            <a:r>
              <a:rPr lang="en-GB" dirty="0"/>
              <a:t>growled the big bad wolf.</a:t>
            </a:r>
          </a:p>
        </p:txBody>
      </p:sp>
    </p:spTree>
    <p:extLst>
      <p:ext uri="{BB962C8B-B14F-4D97-AF65-F5344CB8AC3E}">
        <p14:creationId xmlns:p14="http://schemas.microsoft.com/office/powerpoint/2010/main" val="8280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60BD1D9F08E24389ED26F613DA2D42" ma:contentTypeVersion="15" ma:contentTypeDescription="Create a new document." ma:contentTypeScope="" ma:versionID="8786c2c7882f5bf821a52b31a47265fb">
  <xsd:schema xmlns:xsd="http://www.w3.org/2001/XMLSchema" xmlns:xs="http://www.w3.org/2001/XMLSchema" xmlns:p="http://schemas.microsoft.com/office/2006/metadata/properties" xmlns:ns2="a8cb2c5c-afd3-4524-9a9a-7ef7c1e5e309" xmlns:ns3="d574feef-7c53-49f3-9a0e-cc7744a6cf41" targetNamespace="http://schemas.microsoft.com/office/2006/metadata/properties" ma:root="true" ma:fieldsID="201e31de5a300b6c6d44062f4e93a0d3" ns2:_="" ns3:_="">
    <xsd:import namespace="a8cb2c5c-afd3-4524-9a9a-7ef7c1e5e309"/>
    <xsd:import namespace="d574feef-7c53-49f3-9a0e-cc7744a6c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cb2c5c-afd3-4524-9a9a-7ef7c1e5e3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5acb547-e68f-4851-913e-d94120a6af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4feef-7c53-49f3-9a0e-cc7744a6cf4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f6fe074-161c-44d4-839e-e75f9394e6e4}" ma:internalName="TaxCatchAll" ma:showField="CatchAllData" ma:web="d574feef-7c53-49f3-9a0e-cc7744a6c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74feef-7c53-49f3-9a0e-cc7744a6cf41" xsi:nil="true"/>
    <lcf76f155ced4ddcb4097134ff3c332f xmlns="a8cb2c5c-afd3-4524-9a9a-7ef7c1e5e3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D94384-BE95-445D-8DD3-B9E81EAB9CAD}"/>
</file>

<file path=customXml/itemProps2.xml><?xml version="1.0" encoding="utf-8"?>
<ds:datastoreItem xmlns:ds="http://schemas.openxmlformats.org/officeDocument/2006/customXml" ds:itemID="{D27A6DB8-4970-4B60-9A76-22B79F3F9293}"/>
</file>

<file path=customXml/itemProps3.xml><?xml version="1.0" encoding="utf-8"?>
<ds:datastoreItem xmlns:ds="http://schemas.openxmlformats.org/officeDocument/2006/customXml" ds:itemID="{FE57A923-4EC9-4774-A14C-3AA2330AA668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</TotalTime>
  <Words>654</Words>
  <Application>Microsoft Office PowerPoint</Application>
  <PresentationFormat>On-screen Show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Disclaimer/s</dc:title>
  <dc:creator>Twinkl Ltd</dc:creator>
  <cp:lastModifiedBy>Catherine Stafford (Brookfields Staff)</cp:lastModifiedBy>
  <cp:revision>12</cp:revision>
  <dcterms:created xsi:type="dcterms:W3CDTF">2022-05-19T12:46:02Z</dcterms:created>
  <dcterms:modified xsi:type="dcterms:W3CDTF">2025-01-05T22:04:37Z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0x010100CA60BD1D9F08E24389ED26F613DA2D42</vt:lpwstr>
  </property>
</Properties>
</file>