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erine Stafford (Brookfields Staff)" userId="4aa02eed-b532-4017-95c1-1f1d88778e08" providerId="ADAL" clId="{24509F73-2096-A345-83CF-0BA4C8AAF12B}"/>
    <pc:docChg chg="modSld">
      <pc:chgData name="Catherine Stafford (Brookfields Staff)" userId="4aa02eed-b532-4017-95c1-1f1d88778e08" providerId="ADAL" clId="{24509F73-2096-A345-83CF-0BA4C8AAF12B}" dt="2024-03-11T20:17:25.072" v="73" actId="1440"/>
      <pc:docMkLst>
        <pc:docMk/>
      </pc:docMkLst>
      <pc:sldChg chg="addSp modSp">
        <pc:chgData name="Catherine Stafford (Brookfields Staff)" userId="4aa02eed-b532-4017-95c1-1f1d88778e08" providerId="ADAL" clId="{24509F73-2096-A345-83CF-0BA4C8AAF12B}" dt="2024-03-11T20:15:57.503" v="59" actId="1440"/>
        <pc:sldMkLst>
          <pc:docMk/>
          <pc:sldMk cId="4118477169" sldId="257"/>
        </pc:sldMkLst>
        <pc:picChg chg="mod modCrop">
          <ac:chgData name="Catherine Stafford (Brookfields Staff)" userId="4aa02eed-b532-4017-95c1-1f1d88778e08" providerId="ADAL" clId="{24509F73-2096-A345-83CF-0BA4C8AAF12B}" dt="2024-03-11T20:15:42.745" v="55" actId="14100"/>
          <ac:picMkLst>
            <pc:docMk/>
            <pc:sldMk cId="4118477169" sldId="257"/>
            <ac:picMk id="2" creationId="{0625CFD3-8AAC-6060-2DF2-8E5502D545D9}"/>
          </ac:picMkLst>
        </pc:picChg>
        <pc:picChg chg="add mod">
          <ac:chgData name="Catherine Stafford (Brookfields Staff)" userId="4aa02eed-b532-4017-95c1-1f1d88778e08" providerId="ADAL" clId="{24509F73-2096-A345-83CF-0BA4C8AAF12B}" dt="2024-03-11T20:15:57.503" v="59" actId="1440"/>
          <ac:picMkLst>
            <pc:docMk/>
            <pc:sldMk cId="4118477169" sldId="257"/>
            <ac:picMk id="3" creationId="{BE6CE012-5473-71AB-89B8-6BB0BB926E43}"/>
          </ac:picMkLst>
        </pc:picChg>
      </pc:sldChg>
      <pc:sldChg chg="addSp modSp">
        <pc:chgData name="Catherine Stafford (Brookfields Staff)" userId="4aa02eed-b532-4017-95c1-1f1d88778e08" providerId="ADAL" clId="{24509F73-2096-A345-83CF-0BA4C8AAF12B}" dt="2024-03-11T20:17:02.517" v="66" actId="1076"/>
        <pc:sldMkLst>
          <pc:docMk/>
          <pc:sldMk cId="2073915741" sldId="258"/>
        </pc:sldMkLst>
        <pc:picChg chg="mod modCrop">
          <ac:chgData name="Catherine Stafford (Brookfields Staff)" userId="4aa02eed-b532-4017-95c1-1f1d88778e08" providerId="ADAL" clId="{24509F73-2096-A345-83CF-0BA4C8AAF12B}" dt="2024-03-11T20:15:16.094" v="51" actId="14100"/>
          <ac:picMkLst>
            <pc:docMk/>
            <pc:sldMk cId="2073915741" sldId="258"/>
            <ac:picMk id="2" creationId="{AD76C0E1-DD0C-31DE-2798-6C304004C4E5}"/>
          </ac:picMkLst>
        </pc:picChg>
        <pc:picChg chg="add mod">
          <ac:chgData name="Catherine Stafford (Brookfields Staff)" userId="4aa02eed-b532-4017-95c1-1f1d88778e08" providerId="ADAL" clId="{24509F73-2096-A345-83CF-0BA4C8AAF12B}" dt="2024-03-11T20:17:02.517" v="66" actId="1076"/>
          <ac:picMkLst>
            <pc:docMk/>
            <pc:sldMk cId="2073915741" sldId="258"/>
            <ac:picMk id="3" creationId="{1F7EEFB0-DE06-0495-5DAE-22D0A7D173BB}"/>
          </ac:picMkLst>
        </pc:picChg>
      </pc:sldChg>
      <pc:sldChg chg="addSp modSp">
        <pc:chgData name="Catherine Stafford (Brookfields Staff)" userId="4aa02eed-b532-4017-95c1-1f1d88778e08" providerId="ADAL" clId="{24509F73-2096-A345-83CF-0BA4C8AAF12B}" dt="2024-03-11T20:14:49.248" v="47" actId="1440"/>
        <pc:sldMkLst>
          <pc:docMk/>
          <pc:sldMk cId="641923423" sldId="259"/>
        </pc:sldMkLst>
        <pc:picChg chg="mod modCrop">
          <ac:chgData name="Catherine Stafford (Brookfields Staff)" userId="4aa02eed-b532-4017-95c1-1f1d88778e08" providerId="ADAL" clId="{24509F73-2096-A345-83CF-0BA4C8AAF12B}" dt="2024-03-11T20:14:33.449" v="42" actId="14100"/>
          <ac:picMkLst>
            <pc:docMk/>
            <pc:sldMk cId="641923423" sldId="259"/>
            <ac:picMk id="2" creationId="{0A9598A8-BF82-5346-A77B-270B03AD308F}"/>
          </ac:picMkLst>
        </pc:picChg>
        <pc:picChg chg="add mod">
          <ac:chgData name="Catherine Stafford (Brookfields Staff)" userId="4aa02eed-b532-4017-95c1-1f1d88778e08" providerId="ADAL" clId="{24509F73-2096-A345-83CF-0BA4C8AAF12B}" dt="2024-03-11T20:14:49.248" v="47" actId="1440"/>
          <ac:picMkLst>
            <pc:docMk/>
            <pc:sldMk cId="641923423" sldId="259"/>
            <ac:picMk id="3" creationId="{52C6C4E5-7B4C-8A45-67CA-29516036384D}"/>
          </ac:picMkLst>
        </pc:picChg>
      </pc:sldChg>
      <pc:sldChg chg="addSp modSp">
        <pc:chgData name="Catherine Stafford (Brookfields Staff)" userId="4aa02eed-b532-4017-95c1-1f1d88778e08" providerId="ADAL" clId="{24509F73-2096-A345-83CF-0BA4C8AAF12B}" dt="2024-03-11T20:17:25.072" v="73" actId="1440"/>
        <pc:sldMkLst>
          <pc:docMk/>
          <pc:sldMk cId="2724120415" sldId="260"/>
        </pc:sldMkLst>
        <pc:picChg chg="mod modCrop">
          <ac:chgData name="Catherine Stafford (Brookfields Staff)" userId="4aa02eed-b532-4017-95c1-1f1d88778e08" providerId="ADAL" clId="{24509F73-2096-A345-83CF-0BA4C8AAF12B}" dt="2024-03-11T20:14:02.374" v="36" actId="14100"/>
          <ac:picMkLst>
            <pc:docMk/>
            <pc:sldMk cId="2724120415" sldId="260"/>
            <ac:picMk id="2" creationId="{2D99E5F4-108D-4412-536A-88E1EB72C3C4}"/>
          </ac:picMkLst>
        </pc:picChg>
        <pc:picChg chg="add mod modCrop">
          <ac:chgData name="Catherine Stafford (Brookfields Staff)" userId="4aa02eed-b532-4017-95c1-1f1d88778e08" providerId="ADAL" clId="{24509F73-2096-A345-83CF-0BA4C8AAF12B}" dt="2024-03-11T20:17:25.072" v="73" actId="1440"/>
          <ac:picMkLst>
            <pc:docMk/>
            <pc:sldMk cId="2724120415" sldId="260"/>
            <ac:picMk id="3" creationId="{B395DC83-2078-4CC2-8BE0-0E3C3B9CC55A}"/>
          </ac:picMkLst>
        </pc:picChg>
      </pc:sldChg>
      <pc:sldChg chg="addSp modSp">
        <pc:chgData name="Catherine Stafford (Brookfields Staff)" userId="4aa02eed-b532-4017-95c1-1f1d88778e08" providerId="ADAL" clId="{24509F73-2096-A345-83CF-0BA4C8AAF12B}" dt="2024-03-11T20:13:36.617" v="31" actId="1440"/>
        <pc:sldMkLst>
          <pc:docMk/>
          <pc:sldMk cId="2919876542" sldId="261"/>
        </pc:sldMkLst>
        <pc:picChg chg="mod modCrop">
          <ac:chgData name="Catherine Stafford (Brookfields Staff)" userId="4aa02eed-b532-4017-95c1-1f1d88778e08" providerId="ADAL" clId="{24509F73-2096-A345-83CF-0BA4C8AAF12B}" dt="2024-03-11T20:13:20.041" v="24" actId="14100"/>
          <ac:picMkLst>
            <pc:docMk/>
            <pc:sldMk cId="2919876542" sldId="261"/>
            <ac:picMk id="2" creationId="{85035F64-3EFC-4E41-4204-DCF402426EBA}"/>
          </ac:picMkLst>
        </pc:picChg>
        <pc:picChg chg="add mod">
          <ac:chgData name="Catherine Stafford (Brookfields Staff)" userId="4aa02eed-b532-4017-95c1-1f1d88778e08" providerId="ADAL" clId="{24509F73-2096-A345-83CF-0BA4C8AAF12B}" dt="2024-03-11T20:13:36.617" v="31" actId="1440"/>
          <ac:picMkLst>
            <pc:docMk/>
            <pc:sldMk cId="2919876542" sldId="261"/>
            <ac:picMk id="3" creationId="{4F3F253D-ED16-EB86-EE04-BA122956ABA8}"/>
          </ac:picMkLst>
        </pc:picChg>
      </pc:sldChg>
      <pc:sldChg chg="addSp modSp">
        <pc:chgData name="Catherine Stafford (Brookfields Staff)" userId="4aa02eed-b532-4017-95c1-1f1d88778e08" providerId="ADAL" clId="{24509F73-2096-A345-83CF-0BA4C8AAF12B}" dt="2024-03-11T20:12:57.305" v="20" actId="14100"/>
        <pc:sldMkLst>
          <pc:docMk/>
          <pc:sldMk cId="2879094977" sldId="262"/>
        </pc:sldMkLst>
        <pc:picChg chg="mod modCrop">
          <ac:chgData name="Catherine Stafford (Brookfields Staff)" userId="4aa02eed-b532-4017-95c1-1f1d88778e08" providerId="ADAL" clId="{24509F73-2096-A345-83CF-0BA4C8AAF12B}" dt="2024-03-11T20:12:41.271" v="16" actId="14100"/>
          <ac:picMkLst>
            <pc:docMk/>
            <pc:sldMk cId="2879094977" sldId="262"/>
            <ac:picMk id="2" creationId="{A2BEB533-5E58-1492-4448-CBA7F5735B16}"/>
          </ac:picMkLst>
        </pc:picChg>
        <pc:picChg chg="add mod">
          <ac:chgData name="Catherine Stafford (Brookfields Staff)" userId="4aa02eed-b532-4017-95c1-1f1d88778e08" providerId="ADAL" clId="{24509F73-2096-A345-83CF-0BA4C8AAF12B}" dt="2024-03-11T20:12:57.305" v="20" actId="14100"/>
          <ac:picMkLst>
            <pc:docMk/>
            <pc:sldMk cId="2879094977" sldId="262"/>
            <ac:picMk id="3" creationId="{C0929829-57EC-261B-7227-3C563F1A9846}"/>
          </ac:picMkLst>
        </pc:picChg>
      </pc:sldChg>
      <pc:sldChg chg="addSp modSp">
        <pc:chgData name="Catherine Stafford (Brookfields Staff)" userId="4aa02eed-b532-4017-95c1-1f1d88778e08" providerId="ADAL" clId="{24509F73-2096-A345-83CF-0BA4C8AAF12B}" dt="2024-03-11T20:12:15.230" v="10" actId="1440"/>
        <pc:sldMkLst>
          <pc:docMk/>
          <pc:sldMk cId="1759588070" sldId="263"/>
        </pc:sldMkLst>
        <pc:picChg chg="mod modCrop">
          <ac:chgData name="Catherine Stafford (Brookfields Staff)" userId="4aa02eed-b532-4017-95c1-1f1d88778e08" providerId="ADAL" clId="{24509F73-2096-A345-83CF-0BA4C8AAF12B}" dt="2024-03-11T20:11:23.364" v="3" actId="14100"/>
          <ac:picMkLst>
            <pc:docMk/>
            <pc:sldMk cId="1759588070" sldId="263"/>
            <ac:picMk id="2" creationId="{08FE7EF3-436A-C68C-E8CA-0FCFABA7519B}"/>
          </ac:picMkLst>
        </pc:picChg>
        <pc:picChg chg="add mod">
          <ac:chgData name="Catherine Stafford (Brookfields Staff)" userId="4aa02eed-b532-4017-95c1-1f1d88778e08" providerId="ADAL" clId="{24509F73-2096-A345-83CF-0BA4C8AAF12B}" dt="2024-03-11T20:12:15.230" v="10" actId="1440"/>
          <ac:picMkLst>
            <pc:docMk/>
            <pc:sldMk cId="1759588070" sldId="263"/>
            <ac:picMk id="3" creationId="{B9522A1A-762F-A66B-431D-DC497DADCE6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B4705-680E-0BAA-5FC2-C5AC38F7F9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A5AD0-1A2F-A88D-7980-662AA939B4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351CE-FA83-A92D-BB73-E29E5AED6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ADE0-4711-9E48-91C6-44A7B32FEDEF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5696B-2DE1-A014-D315-528DF0E4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830A2-D382-85A2-BB36-DD03FBA2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3981-07E0-804C-BB99-01210FB8C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7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39BFD-DE78-A5DF-25DA-1E4C94A71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C19F13-DDEA-BEA5-3E58-7C9900B14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32B35-8DAE-7FEE-0E7F-5AB22289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ADE0-4711-9E48-91C6-44A7B32FEDEF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6EDC-101C-6854-4032-EFEE46460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E3A31-8463-E9EF-15FD-E7226184F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3981-07E0-804C-BB99-01210FB8C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61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CB86C4-C239-FDAA-9BA6-B4C56D57C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822D4C-5784-34ED-3608-453D5DEAA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8B411-BD33-7549-F5C6-964AE45B2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ADE0-4711-9E48-91C6-44A7B32FEDEF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2EA23-C057-5BE0-A2CF-5773567F8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727C4-F4D6-FDE2-2EDD-2511B35E2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3981-07E0-804C-BB99-01210FB8C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72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AC16C-073F-4EB8-E53C-7D6DD18B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02A34-EA06-3DEC-9663-763A1D05B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F778C-2EE3-3961-3AFC-0A35D02CE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ADE0-4711-9E48-91C6-44A7B32FEDEF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78130-59D1-0DB6-17CA-2D1138D1C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9D27F-3E2F-3F15-0C90-2FE6B8CFB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3981-07E0-804C-BB99-01210FB8C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74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336F5-B930-2639-5BF2-D54983C5F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ECFC2-BC48-AEF9-63C8-735406D9B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BF893-9682-459B-159D-9E363CA02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ADE0-4711-9E48-91C6-44A7B32FEDEF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E06AF-6B4B-1589-A0E2-68C4F9E86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D732A-E589-A518-F8AB-33EC0DA7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3981-07E0-804C-BB99-01210FB8C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38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D5CDD-AC5F-2703-2D28-40E71D2E7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A303E-BFA1-790E-BA15-70F6678933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976A0-D182-5301-FC65-1771D1BBB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EF89E-39D9-FFA8-1551-966F7EC56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ADE0-4711-9E48-91C6-44A7B32FEDEF}" type="datetimeFigureOut">
              <a:rPr lang="en-US" smtClean="0"/>
              <a:t>3/11/24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F7240-1345-FA8C-CED0-461A2F95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160DB-9AFA-9A5E-5B1A-8554D5F33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3981-07E0-804C-BB99-01210FB8C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16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0CABF-98D8-7681-3D5A-76E1E89C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16513-0980-B4FF-7D89-F45137D07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65E85-CEC3-ECA5-3414-E3B56B21C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312FCF-9D9A-813B-1048-8498F6E8A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B5FAD0-90F1-C8B9-DD71-853C91F9B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58A89A-4AB4-DE68-DA5C-89545ABFE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ADE0-4711-9E48-91C6-44A7B32FEDEF}" type="datetimeFigureOut">
              <a:rPr lang="en-US" smtClean="0"/>
              <a:t>3/11/24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9D2D12-158D-3ABE-10FD-EA7A131B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CEA74-A50D-FAD0-5F6F-63C2F6018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3981-07E0-804C-BB99-01210FB8C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44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B2B2D-1DC9-0B5B-6A10-364B7131D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75154-2A1A-F45E-FA74-5EE6A87B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ADE0-4711-9E48-91C6-44A7B32FEDEF}" type="datetimeFigureOut">
              <a:rPr lang="en-US" smtClean="0"/>
              <a:t>3/11/24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04846A-91D0-3CCE-2710-B59DA719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4DEC07-9766-0129-43B4-00880A3CC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3981-07E0-804C-BB99-01210FB8C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1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899AFE-3D80-45F5-F6E6-50DC757D4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ADE0-4711-9E48-91C6-44A7B32FEDEF}" type="datetimeFigureOut">
              <a:rPr lang="en-US" smtClean="0"/>
              <a:t>3/11/24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18FF77-5D70-E79D-28CB-2E14E8254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515AE-DC9F-8721-433A-FF36696D2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3981-07E0-804C-BB99-01210FB8C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94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DE7B2-8664-4D82-4189-B894F2931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B4EF0-F312-72E6-5769-C09FCF6BC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63532-9C6D-ECEA-E7F1-94A34D267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337D1-A167-FD1C-5607-111232CC1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ADE0-4711-9E48-91C6-44A7B32FEDEF}" type="datetimeFigureOut">
              <a:rPr lang="en-US" smtClean="0"/>
              <a:t>3/11/24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CB2BE-FEE0-052A-3317-B97705D6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011B2-9816-0608-6864-5AB6D9471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3981-07E0-804C-BB99-01210FB8C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04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F53C-E906-3855-C976-5B7B98CD9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B4D68B-063F-3407-F32D-9532E96B40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44E07-130F-FAA2-66EE-0C138EB66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C344F-E1B1-E49A-E8E2-7F3C25758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ADE0-4711-9E48-91C6-44A7B32FEDEF}" type="datetimeFigureOut">
              <a:rPr lang="en-US" smtClean="0"/>
              <a:t>3/11/24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AD463-5DD9-0160-8016-02D93DC3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5A564-F5BB-4794-93DF-9E0A39EF7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3981-07E0-804C-BB99-01210FB8C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28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1E450E-66C2-5C94-0040-94815E14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72018-FBE2-429E-B42F-406030454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3ADE1-B01B-948B-DF05-86194881C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6BADE0-4711-9E48-91C6-44A7B32FEDEF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96516-339B-6639-8B27-105F344EB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43280-398B-CD60-416E-B0E7E01BC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1D3981-07E0-804C-BB99-01210FB8C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9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D30CCFB1-935B-71EF-D28C-81195E8A7607}"/>
              </a:ext>
            </a:extLst>
          </p:cNvPr>
          <p:cNvSpPr/>
          <p:nvPr/>
        </p:nvSpPr>
        <p:spPr>
          <a:xfrm>
            <a:off x="1746251" y="2514600"/>
            <a:ext cx="9059332" cy="1828800"/>
          </a:xfrm>
          <a:prstGeom prst="wav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280D51-B688-CCD0-D453-4C6E4BC82513}"/>
              </a:ext>
            </a:extLst>
          </p:cNvPr>
          <p:cNvSpPr txBox="1"/>
          <p:nvPr/>
        </p:nvSpPr>
        <p:spPr>
          <a:xfrm>
            <a:off x="3509432" y="2828835"/>
            <a:ext cx="4777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Comic Sans MS" panose="030F0702030302020204" pitchFamily="66" charset="0"/>
              </a:rPr>
              <a:t>Lifecycles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092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25CFD3-8AAC-6060-2DF2-8E5502D545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7" t="6177" r="9829" b="4630"/>
          <a:stretch/>
        </p:blipFill>
        <p:spPr>
          <a:xfrm>
            <a:off x="1068916" y="0"/>
            <a:ext cx="4561417" cy="6842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6CE012-5473-71AB-89B8-6BB0BB926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583" y="2194228"/>
            <a:ext cx="4001595" cy="2756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847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76C0E1-DD0C-31DE-2798-6C304004C4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7479" r="13738" b="9683"/>
          <a:stretch/>
        </p:blipFill>
        <p:spPr>
          <a:xfrm>
            <a:off x="6404783" y="0"/>
            <a:ext cx="470771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7EEFB0-DE06-0495-5DAE-22D0A7D17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67" y="2021416"/>
            <a:ext cx="4269155" cy="2815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3915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9598A8-BF82-5346-A77B-270B03AD3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7" t="2623" r="5723" b="7716"/>
          <a:stretch/>
        </p:blipFill>
        <p:spPr>
          <a:xfrm>
            <a:off x="1037166" y="-1"/>
            <a:ext cx="4900084" cy="68766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C6C4E5-7B4C-8A45-67CA-295160363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382" y="2402106"/>
            <a:ext cx="3642785" cy="2419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1923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99E5F4-108D-4412-536A-88E1EB72C3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8" t="7870" r="9704" b="6790"/>
          <a:stretch/>
        </p:blipFill>
        <p:spPr>
          <a:xfrm>
            <a:off x="6365731" y="0"/>
            <a:ext cx="487376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95DC83-2078-4CC2-8BE0-0E3C3B9CC5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81"/>
          <a:stretch/>
        </p:blipFill>
        <p:spPr>
          <a:xfrm>
            <a:off x="832630" y="1989698"/>
            <a:ext cx="4416704" cy="3092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120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035F64-3EFC-4E41-4204-DCF402426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8" t="15432" r="8960" b="6636"/>
          <a:stretch/>
        </p:blipFill>
        <p:spPr>
          <a:xfrm>
            <a:off x="1079498" y="0"/>
            <a:ext cx="5016502" cy="68468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3F253D-ED16-EB86-EE04-BA122956A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68" y="2251074"/>
            <a:ext cx="4115534" cy="2733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9876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BEB533-5E58-1492-4448-CBA7F5735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t="12963" r="7568" b="8025"/>
          <a:stretch/>
        </p:blipFill>
        <p:spPr>
          <a:xfrm>
            <a:off x="5947834" y="-63500"/>
            <a:ext cx="5204643" cy="692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929829-57EC-261B-7227-3C563F1A9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33" y="2127250"/>
            <a:ext cx="3865381" cy="2567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9094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FE7EF3-436A-C68C-E8CA-0FCFABA751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6" t="10802" r="11068" b="9722"/>
          <a:stretch/>
        </p:blipFill>
        <p:spPr>
          <a:xfrm>
            <a:off x="1090082" y="0"/>
            <a:ext cx="5005917" cy="6893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522A1A-762F-A66B-431D-DC497DADC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110" y="1849875"/>
            <a:ext cx="4316307" cy="3193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9588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60BD1D9F08E24389ED26F613DA2D42" ma:contentTypeVersion="15" ma:contentTypeDescription="Create a new document." ma:contentTypeScope="" ma:versionID="8786c2c7882f5bf821a52b31a47265fb">
  <xsd:schema xmlns:xsd="http://www.w3.org/2001/XMLSchema" xmlns:xs="http://www.w3.org/2001/XMLSchema" xmlns:p="http://schemas.microsoft.com/office/2006/metadata/properties" xmlns:ns2="a8cb2c5c-afd3-4524-9a9a-7ef7c1e5e309" xmlns:ns3="d574feef-7c53-49f3-9a0e-cc7744a6cf41" targetNamespace="http://schemas.microsoft.com/office/2006/metadata/properties" ma:root="true" ma:fieldsID="201e31de5a300b6c6d44062f4e93a0d3" ns2:_="" ns3:_="">
    <xsd:import namespace="a8cb2c5c-afd3-4524-9a9a-7ef7c1e5e309"/>
    <xsd:import namespace="d574feef-7c53-49f3-9a0e-cc7744a6cf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cb2c5c-afd3-4524-9a9a-7ef7c1e5e3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d5acb547-e68f-4851-913e-d94120a6af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74feef-7c53-49f3-9a0e-cc7744a6cf4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f6fe074-161c-44d4-839e-e75f9394e6e4}" ma:internalName="TaxCatchAll" ma:showField="CatchAllData" ma:web="d574feef-7c53-49f3-9a0e-cc7744a6cf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574feef-7c53-49f3-9a0e-cc7744a6cf41" xsi:nil="true"/>
    <lcf76f155ced4ddcb4097134ff3c332f xmlns="a8cb2c5c-afd3-4524-9a9a-7ef7c1e5e30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D611A80-FC86-4307-8AE4-A060C72344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DA4CFC-28EE-445B-BCEB-E6CC566085A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a8cb2c5c-afd3-4524-9a9a-7ef7c1e5e309"/>
    <ds:schemaRef ds:uri="d574feef-7c53-49f3-9a0e-cc7744a6cf41"/>
  </ds:schemaRefs>
</ds:datastoreItem>
</file>

<file path=customXml/itemProps3.xml><?xml version="1.0" encoding="utf-8"?>
<ds:datastoreItem xmlns:ds="http://schemas.openxmlformats.org/officeDocument/2006/customXml" ds:itemID="{7762EA9E-8B22-4D55-85AC-D8DD3B4B6F74}">
  <ds:schemaRefs>
    <ds:schemaRef ds:uri="http://schemas.microsoft.com/office/2006/metadata/properties"/>
    <ds:schemaRef ds:uri="http://www.w3.org/2000/xmlns/"/>
    <ds:schemaRef ds:uri="d574feef-7c53-49f3-9a0e-cc7744a6cf41"/>
    <ds:schemaRef ds:uri="http://www.w3.org/2001/XMLSchema-instance"/>
    <ds:schemaRef ds:uri="a8cb2c5c-afd3-4524-9a9a-7ef7c1e5e309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Stafford (Brookfields Staff)</dc:creator>
  <cp:lastModifiedBy>Catherine Stafford (Brookfields Staff)</cp:lastModifiedBy>
  <cp:revision>1</cp:revision>
  <dcterms:created xsi:type="dcterms:W3CDTF">2024-03-11T15:54:31Z</dcterms:created>
  <dcterms:modified xsi:type="dcterms:W3CDTF">2024-03-11T20:17:35Z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0x010100CA60BD1D9F08E24389ED26F613DA2D42</vt:lpwstr>
  </property>
  <property fmtid="{D5CDD505-2E9C-101B-9397-08002B2CF9AE}" pid="3" name="MediaServiceImageTags">
    <vt:lpwstr/>
  </property>
</Properties>
</file>