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12192000" cy="6858000"/>
  <p:notesSz cx="7104063"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8" d="100"/>
          <a:sy n="98" d="100"/>
        </p:scale>
        <p:origin x="110" y="13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DD129-A8C2-419E-B641-6CC90F50732D}"/>
              </a:ext>
            </a:extLst>
          </p:cNvPr>
          <p:cNvSpPr>
            <a:spLocks noGrp="1"/>
          </p:cNvSpPr>
          <p:nvPr>
            <p:ph type="ctrTitle"/>
          </p:nvPr>
        </p:nvSpPr>
        <p:spPr>
          <a:xfrm>
            <a:off x="762000" y="1524000"/>
            <a:ext cx="10668000" cy="22860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1B33C04-8A23-4499-A6EF-1D190F0FB38E}"/>
              </a:ext>
            </a:extLst>
          </p:cNvPr>
          <p:cNvSpPr>
            <a:spLocks noGrp="1"/>
          </p:cNvSpPr>
          <p:nvPr>
            <p:ph type="subTitle" idx="1"/>
          </p:nvPr>
        </p:nvSpPr>
        <p:spPr>
          <a:xfrm>
            <a:off x="762000" y="4571999"/>
            <a:ext cx="10668000" cy="152400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EFA99FB-5674-4BC5-949F-8D45EC167511}"/>
              </a:ext>
            </a:extLst>
          </p:cNvPr>
          <p:cNvSpPr>
            <a:spLocks noGrp="1"/>
          </p:cNvSpPr>
          <p:nvPr>
            <p:ph type="dt" sz="half" idx="10"/>
          </p:nvPr>
        </p:nvSpPr>
        <p:spPr/>
        <p:txBody>
          <a:bodyPr/>
          <a:lstStyle/>
          <a:p>
            <a:fld id="{76969C88-B244-455D-A017-012B25B1ACDD}" type="datetimeFigureOut">
              <a:rPr lang="en-US" smtClean="0"/>
              <a:t>12/6/2021</a:t>
            </a:fld>
            <a:endParaRPr lang="en-US"/>
          </a:p>
        </p:txBody>
      </p:sp>
      <p:sp>
        <p:nvSpPr>
          <p:cNvPr id="5" name="Footer Placeholder 4">
            <a:extLst>
              <a:ext uri="{FF2B5EF4-FFF2-40B4-BE49-F238E27FC236}">
                <a16:creationId xmlns:a16="http://schemas.microsoft.com/office/drawing/2014/main" id="{0763CF93-DD67-4FE2-8083-864693FE8E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05E934-32B6-44B1-9622-67F30BDA3F3A}"/>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33952873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A5B09-FC60-445F-8A12-79869BEC60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0A219F7-87F2-409F-BB0B-8FE9270C982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AC2BB8-59E0-4EB2-B3BE-59D8641EE133}"/>
              </a:ext>
            </a:extLst>
          </p:cNvPr>
          <p:cNvSpPr>
            <a:spLocks noGrp="1"/>
          </p:cNvSpPr>
          <p:nvPr>
            <p:ph type="dt" sz="half" idx="10"/>
          </p:nvPr>
        </p:nvSpPr>
        <p:spPr/>
        <p:txBody>
          <a:bodyPr/>
          <a:lstStyle/>
          <a:p>
            <a:fld id="{76969C88-B244-455D-A017-012B25B1ACDD}" type="datetimeFigureOut">
              <a:rPr lang="en-US" smtClean="0"/>
              <a:t>12/6/2021</a:t>
            </a:fld>
            <a:endParaRPr lang="en-US"/>
          </a:p>
        </p:txBody>
      </p:sp>
      <p:sp>
        <p:nvSpPr>
          <p:cNvPr id="5" name="Footer Placeholder 4">
            <a:extLst>
              <a:ext uri="{FF2B5EF4-FFF2-40B4-BE49-F238E27FC236}">
                <a16:creationId xmlns:a16="http://schemas.microsoft.com/office/drawing/2014/main" id="{2D56984E-C0DE-461B-8011-8FC31B0EE9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FE7C03-68D3-445E-A5A2-8A935CFC977E}"/>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41009049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21F0D7-112D-48B1-B32B-170B1AA2B51E}"/>
              </a:ext>
            </a:extLst>
          </p:cNvPr>
          <p:cNvSpPr>
            <a:spLocks noGrp="1"/>
          </p:cNvSpPr>
          <p:nvPr>
            <p:ph type="title" orient="vert"/>
          </p:nvPr>
        </p:nvSpPr>
        <p:spPr>
          <a:xfrm>
            <a:off x="9143998" y="761999"/>
            <a:ext cx="2286000" cy="5334001"/>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B27A7C1-8E5B-41DA-9802-F242D382B66B}"/>
              </a:ext>
            </a:extLst>
          </p:cNvPr>
          <p:cNvSpPr>
            <a:spLocks noGrp="1"/>
          </p:cNvSpPr>
          <p:nvPr>
            <p:ph type="body" orient="vert" idx="1"/>
          </p:nvPr>
        </p:nvSpPr>
        <p:spPr>
          <a:xfrm>
            <a:off x="762001" y="761999"/>
            <a:ext cx="7619999" cy="53340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961CC7-F5B1-464A-8127-60645FB21081}"/>
              </a:ext>
            </a:extLst>
          </p:cNvPr>
          <p:cNvSpPr>
            <a:spLocks noGrp="1"/>
          </p:cNvSpPr>
          <p:nvPr>
            <p:ph type="dt" sz="half" idx="10"/>
          </p:nvPr>
        </p:nvSpPr>
        <p:spPr/>
        <p:txBody>
          <a:bodyPr/>
          <a:lstStyle/>
          <a:p>
            <a:fld id="{76969C88-B244-455D-A017-012B25B1ACDD}" type="datetimeFigureOut">
              <a:rPr lang="en-US" smtClean="0"/>
              <a:t>12/6/2021</a:t>
            </a:fld>
            <a:endParaRPr lang="en-US"/>
          </a:p>
        </p:txBody>
      </p:sp>
      <p:sp>
        <p:nvSpPr>
          <p:cNvPr id="5" name="Footer Placeholder 4">
            <a:extLst>
              <a:ext uri="{FF2B5EF4-FFF2-40B4-BE49-F238E27FC236}">
                <a16:creationId xmlns:a16="http://schemas.microsoft.com/office/drawing/2014/main" id="{53B94302-B381-4F37-A9FF-5CC5519175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707151-541F-4104-B989-83A9DCA6E616}"/>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23574763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AF011-A499-4054-89BF-A4800A68F60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66FB6E8-D956-45B5-9B4A-9D31DF466B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CDB9DB-9E62-4292-915C-1DD4134740DB}"/>
              </a:ext>
            </a:extLst>
          </p:cNvPr>
          <p:cNvSpPr>
            <a:spLocks noGrp="1"/>
          </p:cNvSpPr>
          <p:nvPr>
            <p:ph type="dt" sz="half" idx="10"/>
          </p:nvPr>
        </p:nvSpPr>
        <p:spPr/>
        <p:txBody>
          <a:bodyPr/>
          <a:lstStyle/>
          <a:p>
            <a:fld id="{76969C88-B244-455D-A017-012B25B1ACDD}" type="datetimeFigureOut">
              <a:rPr lang="en-US" smtClean="0"/>
              <a:t>12/6/2021</a:t>
            </a:fld>
            <a:endParaRPr lang="en-US"/>
          </a:p>
        </p:txBody>
      </p:sp>
      <p:sp>
        <p:nvSpPr>
          <p:cNvPr id="5" name="Footer Placeholder 4">
            <a:extLst>
              <a:ext uri="{FF2B5EF4-FFF2-40B4-BE49-F238E27FC236}">
                <a16:creationId xmlns:a16="http://schemas.microsoft.com/office/drawing/2014/main" id="{2BD462F1-BC30-4172-8353-363123A1DB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92EE8A-96DF-4D7D-B434-778324756D04}"/>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35019892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8453A-F2B4-4EDB-B8FA-150267BC1A9A}"/>
              </a:ext>
            </a:extLst>
          </p:cNvPr>
          <p:cNvSpPr>
            <a:spLocks noGrp="1"/>
          </p:cNvSpPr>
          <p:nvPr>
            <p:ph type="title"/>
          </p:nvPr>
        </p:nvSpPr>
        <p:spPr>
          <a:xfrm>
            <a:off x="762000" y="1524000"/>
            <a:ext cx="10668000" cy="3038475"/>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4C46C51-ADF1-48FC-A4D9-38C369E78304}"/>
              </a:ext>
            </a:extLst>
          </p:cNvPr>
          <p:cNvSpPr>
            <a:spLocks noGrp="1"/>
          </p:cNvSpPr>
          <p:nvPr>
            <p:ph type="body" idx="1"/>
          </p:nvPr>
        </p:nvSpPr>
        <p:spPr>
          <a:xfrm>
            <a:off x="762000" y="4589463"/>
            <a:ext cx="10668000" cy="150653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C43B56-4DC7-490B-AEFD-55ED1ECFF82E}"/>
              </a:ext>
            </a:extLst>
          </p:cNvPr>
          <p:cNvSpPr>
            <a:spLocks noGrp="1"/>
          </p:cNvSpPr>
          <p:nvPr>
            <p:ph type="dt" sz="half" idx="10"/>
          </p:nvPr>
        </p:nvSpPr>
        <p:spPr/>
        <p:txBody>
          <a:bodyPr/>
          <a:lstStyle/>
          <a:p>
            <a:fld id="{76969C88-B244-455D-A017-012B25B1ACDD}" type="datetimeFigureOut">
              <a:rPr lang="en-US" smtClean="0"/>
              <a:t>12/6/2021</a:t>
            </a:fld>
            <a:endParaRPr lang="en-US"/>
          </a:p>
        </p:txBody>
      </p:sp>
      <p:sp>
        <p:nvSpPr>
          <p:cNvPr id="5" name="Footer Placeholder 4">
            <a:extLst>
              <a:ext uri="{FF2B5EF4-FFF2-40B4-BE49-F238E27FC236}">
                <a16:creationId xmlns:a16="http://schemas.microsoft.com/office/drawing/2014/main" id="{454738F8-C4B2-41D8-B627-A6DDB24B2D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F43D49-23F8-4C4B-9C30-EDC030EE6F7E}"/>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3387102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5556D-6916-42E6-8820-8A0D328A50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2747A5-C962-477F-89AA-A32385D57996}"/>
              </a:ext>
            </a:extLst>
          </p:cNvPr>
          <p:cNvSpPr>
            <a:spLocks noGrp="1"/>
          </p:cNvSpPr>
          <p:nvPr>
            <p:ph sz="half" idx="1"/>
          </p:nvPr>
        </p:nvSpPr>
        <p:spPr>
          <a:xfrm>
            <a:off x="762000" y="2285999"/>
            <a:ext cx="5151119" cy="3810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CD08312-30FC-44D8-B2A9-B5CAAD9F066F}"/>
              </a:ext>
            </a:extLst>
          </p:cNvPr>
          <p:cNvSpPr>
            <a:spLocks noGrp="1"/>
          </p:cNvSpPr>
          <p:nvPr>
            <p:ph sz="half" idx="2"/>
          </p:nvPr>
        </p:nvSpPr>
        <p:spPr>
          <a:xfrm>
            <a:off x="6278879" y="2285999"/>
            <a:ext cx="5151121" cy="3810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BED84EB-AF90-4F19-A376-0FE5E50F9EA5}"/>
              </a:ext>
            </a:extLst>
          </p:cNvPr>
          <p:cNvSpPr>
            <a:spLocks noGrp="1"/>
          </p:cNvSpPr>
          <p:nvPr>
            <p:ph type="dt" sz="half" idx="10"/>
          </p:nvPr>
        </p:nvSpPr>
        <p:spPr/>
        <p:txBody>
          <a:bodyPr/>
          <a:lstStyle/>
          <a:p>
            <a:fld id="{76969C88-B244-455D-A017-012B25B1ACDD}" type="datetimeFigureOut">
              <a:rPr lang="en-US" smtClean="0"/>
              <a:t>12/6/2021</a:t>
            </a:fld>
            <a:endParaRPr lang="en-US"/>
          </a:p>
        </p:txBody>
      </p:sp>
      <p:sp>
        <p:nvSpPr>
          <p:cNvPr id="6" name="Footer Placeholder 5">
            <a:extLst>
              <a:ext uri="{FF2B5EF4-FFF2-40B4-BE49-F238E27FC236}">
                <a16:creationId xmlns:a16="http://schemas.microsoft.com/office/drawing/2014/main" id="{7B838ED0-2789-41E4-A36E-83F92CA2E8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221A83-6D60-45F0-9173-5F6D2438BC36}"/>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14834744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FFAE2-03F4-4A94-86C4-9305B237CA89}"/>
              </a:ext>
            </a:extLst>
          </p:cNvPr>
          <p:cNvSpPr>
            <a:spLocks noGrp="1"/>
          </p:cNvSpPr>
          <p:nvPr>
            <p:ph type="title"/>
          </p:nvPr>
        </p:nvSpPr>
        <p:spPr>
          <a:xfrm>
            <a:off x="762000" y="762000"/>
            <a:ext cx="10668000" cy="1524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BAC5A5-E184-46B6-8AB5-C8E132D3624B}"/>
              </a:ext>
            </a:extLst>
          </p:cNvPr>
          <p:cNvSpPr>
            <a:spLocks noGrp="1"/>
          </p:cNvSpPr>
          <p:nvPr>
            <p:ph type="body" idx="1"/>
          </p:nvPr>
        </p:nvSpPr>
        <p:spPr>
          <a:xfrm>
            <a:off x="762000" y="2285999"/>
            <a:ext cx="5151119" cy="761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FDCFE87-5D80-45CB-9D13-DFC9AFCEC7F9}"/>
              </a:ext>
            </a:extLst>
          </p:cNvPr>
          <p:cNvSpPr>
            <a:spLocks noGrp="1"/>
          </p:cNvSpPr>
          <p:nvPr>
            <p:ph sz="half" idx="2"/>
          </p:nvPr>
        </p:nvSpPr>
        <p:spPr>
          <a:xfrm>
            <a:off x="762000" y="3048000"/>
            <a:ext cx="5151119"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AAC1E5A-8423-4749-8EDA-E13425F69658}"/>
              </a:ext>
            </a:extLst>
          </p:cNvPr>
          <p:cNvSpPr>
            <a:spLocks noGrp="1"/>
          </p:cNvSpPr>
          <p:nvPr>
            <p:ph type="body" sz="quarter" idx="3"/>
          </p:nvPr>
        </p:nvSpPr>
        <p:spPr>
          <a:xfrm>
            <a:off x="6278878" y="2286000"/>
            <a:ext cx="5151122" cy="761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A832AAA-4BB8-4A3D-9C79-516F82F8001D}"/>
              </a:ext>
            </a:extLst>
          </p:cNvPr>
          <p:cNvSpPr>
            <a:spLocks noGrp="1"/>
          </p:cNvSpPr>
          <p:nvPr>
            <p:ph sz="quarter" idx="4"/>
          </p:nvPr>
        </p:nvSpPr>
        <p:spPr>
          <a:xfrm>
            <a:off x="6278878" y="3048000"/>
            <a:ext cx="5151122"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0BEC63-51D3-4C70-B804-BE9EF765AD21}"/>
              </a:ext>
            </a:extLst>
          </p:cNvPr>
          <p:cNvSpPr>
            <a:spLocks noGrp="1"/>
          </p:cNvSpPr>
          <p:nvPr>
            <p:ph type="dt" sz="half" idx="10"/>
          </p:nvPr>
        </p:nvSpPr>
        <p:spPr/>
        <p:txBody>
          <a:bodyPr/>
          <a:lstStyle/>
          <a:p>
            <a:fld id="{76969C88-B244-455D-A017-012B25B1ACDD}" type="datetimeFigureOut">
              <a:rPr lang="en-US" smtClean="0"/>
              <a:t>12/6/2021</a:t>
            </a:fld>
            <a:endParaRPr lang="en-US"/>
          </a:p>
        </p:txBody>
      </p:sp>
      <p:sp>
        <p:nvSpPr>
          <p:cNvPr id="8" name="Footer Placeholder 7">
            <a:extLst>
              <a:ext uri="{FF2B5EF4-FFF2-40B4-BE49-F238E27FC236}">
                <a16:creationId xmlns:a16="http://schemas.microsoft.com/office/drawing/2014/main" id="{735CA295-8563-402F-92C3-1F20C977C1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FA5918-109D-4342-84C0-9774A52C9E78}"/>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37731820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F2662-CBD1-4498-9B6E-2961F5EF1B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F739AE-8101-4C18-8CF3-911BDF3978A8}"/>
              </a:ext>
            </a:extLst>
          </p:cNvPr>
          <p:cNvSpPr>
            <a:spLocks noGrp="1"/>
          </p:cNvSpPr>
          <p:nvPr>
            <p:ph type="dt" sz="half" idx="10"/>
          </p:nvPr>
        </p:nvSpPr>
        <p:spPr/>
        <p:txBody>
          <a:bodyPr/>
          <a:lstStyle/>
          <a:p>
            <a:fld id="{76969C88-B244-455D-A017-012B25B1ACDD}" type="datetimeFigureOut">
              <a:rPr lang="en-US" smtClean="0"/>
              <a:t>12/6/2021</a:t>
            </a:fld>
            <a:endParaRPr lang="en-US"/>
          </a:p>
        </p:txBody>
      </p:sp>
      <p:sp>
        <p:nvSpPr>
          <p:cNvPr id="4" name="Footer Placeholder 3">
            <a:extLst>
              <a:ext uri="{FF2B5EF4-FFF2-40B4-BE49-F238E27FC236}">
                <a16:creationId xmlns:a16="http://schemas.microsoft.com/office/drawing/2014/main" id="{66EB1C88-D181-449C-9BE1-E85068C1883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B38A2C9-E93B-4F0A-A021-9E3AEBC3FA88}"/>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19665384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0AE8D9-9B42-438E-ADA6-CCFE45788460}"/>
              </a:ext>
            </a:extLst>
          </p:cNvPr>
          <p:cNvSpPr>
            <a:spLocks noGrp="1"/>
          </p:cNvSpPr>
          <p:nvPr>
            <p:ph type="dt" sz="half" idx="10"/>
          </p:nvPr>
        </p:nvSpPr>
        <p:spPr/>
        <p:txBody>
          <a:bodyPr/>
          <a:lstStyle/>
          <a:p>
            <a:fld id="{76969C88-B244-455D-A017-012B25B1ACDD}" type="datetimeFigureOut">
              <a:rPr lang="en-US" smtClean="0"/>
              <a:t>12/6/2021</a:t>
            </a:fld>
            <a:endParaRPr lang="en-US"/>
          </a:p>
        </p:txBody>
      </p:sp>
      <p:sp>
        <p:nvSpPr>
          <p:cNvPr id="3" name="Footer Placeholder 2">
            <a:extLst>
              <a:ext uri="{FF2B5EF4-FFF2-40B4-BE49-F238E27FC236}">
                <a16:creationId xmlns:a16="http://schemas.microsoft.com/office/drawing/2014/main" id="{C4F792B9-A8AF-4E13-8A25-741E89691EF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3A2CF6-DBC5-4491-B213-B3CD09D3130C}"/>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14223585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27076-58C8-494C-B6B1-DC86F62DDC24}"/>
              </a:ext>
            </a:extLst>
          </p:cNvPr>
          <p:cNvSpPr>
            <a:spLocks noGrp="1"/>
          </p:cNvSpPr>
          <p:nvPr>
            <p:ph type="title"/>
          </p:nvPr>
        </p:nvSpPr>
        <p:spPr>
          <a:xfrm>
            <a:off x="762000" y="761998"/>
            <a:ext cx="3810000" cy="1524002"/>
          </a:xfrm>
        </p:spPr>
        <p:txBody>
          <a:bodyPr anchor="t" anchorCtr="0"/>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9F29E36-0340-452F-8D0A-1BC3F3A388CF}"/>
              </a:ext>
            </a:extLst>
          </p:cNvPr>
          <p:cNvSpPr>
            <a:spLocks noGrp="1"/>
          </p:cNvSpPr>
          <p:nvPr>
            <p:ph idx="1"/>
          </p:nvPr>
        </p:nvSpPr>
        <p:spPr>
          <a:xfrm>
            <a:off x="5334000" y="762001"/>
            <a:ext cx="6096000" cy="5334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A051C2E-E587-45E8-BDB1-DFF2F2791BF6}"/>
              </a:ext>
            </a:extLst>
          </p:cNvPr>
          <p:cNvSpPr>
            <a:spLocks noGrp="1"/>
          </p:cNvSpPr>
          <p:nvPr>
            <p:ph type="body" sz="half" idx="2"/>
          </p:nvPr>
        </p:nvSpPr>
        <p:spPr>
          <a:xfrm>
            <a:off x="762000" y="2286000"/>
            <a:ext cx="3810000" cy="38100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21D993-DEDD-470E-B48B-CB053A55A119}"/>
              </a:ext>
            </a:extLst>
          </p:cNvPr>
          <p:cNvSpPr>
            <a:spLocks noGrp="1"/>
          </p:cNvSpPr>
          <p:nvPr>
            <p:ph type="dt" sz="half" idx="10"/>
          </p:nvPr>
        </p:nvSpPr>
        <p:spPr/>
        <p:txBody>
          <a:bodyPr/>
          <a:lstStyle/>
          <a:p>
            <a:fld id="{76969C88-B244-455D-A017-012B25B1ACDD}" type="datetimeFigureOut">
              <a:rPr lang="en-US" smtClean="0"/>
              <a:t>12/6/2021</a:t>
            </a:fld>
            <a:endParaRPr lang="en-US"/>
          </a:p>
        </p:txBody>
      </p:sp>
      <p:sp>
        <p:nvSpPr>
          <p:cNvPr id="6" name="Footer Placeholder 5">
            <a:extLst>
              <a:ext uri="{FF2B5EF4-FFF2-40B4-BE49-F238E27FC236}">
                <a16:creationId xmlns:a16="http://schemas.microsoft.com/office/drawing/2014/main" id="{67926C64-7401-4CA4-859F-74472AF869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108F41-F1F6-431C-9B45-8A447F188CB8}"/>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28947410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104FB-422C-4023-9381-EB12F1582D44}"/>
              </a:ext>
            </a:extLst>
          </p:cNvPr>
          <p:cNvSpPr>
            <a:spLocks noGrp="1"/>
          </p:cNvSpPr>
          <p:nvPr>
            <p:ph type="title"/>
          </p:nvPr>
        </p:nvSpPr>
        <p:spPr>
          <a:xfrm>
            <a:off x="762001" y="762000"/>
            <a:ext cx="3809999" cy="1524000"/>
          </a:xfrm>
        </p:spPr>
        <p:txBody>
          <a:bodyPr anchor="t" anchorCtr="0"/>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4DBA3AA-DE44-4B1F-91D1-09F67B89B941}"/>
              </a:ext>
            </a:extLst>
          </p:cNvPr>
          <p:cNvSpPr>
            <a:spLocks noGrp="1"/>
          </p:cNvSpPr>
          <p:nvPr>
            <p:ph type="pic" idx="1"/>
          </p:nvPr>
        </p:nvSpPr>
        <p:spPr>
          <a:xfrm>
            <a:off x="5334000" y="762001"/>
            <a:ext cx="6021388" cy="5334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A27B131-5117-4106-80DB-2AB208C4C953}"/>
              </a:ext>
            </a:extLst>
          </p:cNvPr>
          <p:cNvSpPr>
            <a:spLocks noGrp="1"/>
          </p:cNvSpPr>
          <p:nvPr>
            <p:ph type="body" sz="half" idx="2"/>
          </p:nvPr>
        </p:nvSpPr>
        <p:spPr>
          <a:xfrm>
            <a:off x="762001" y="2286000"/>
            <a:ext cx="3809999" cy="3810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13918A-7F23-4C72-8E80-591324A3046C}"/>
              </a:ext>
            </a:extLst>
          </p:cNvPr>
          <p:cNvSpPr>
            <a:spLocks noGrp="1"/>
          </p:cNvSpPr>
          <p:nvPr>
            <p:ph type="dt" sz="half" idx="10"/>
          </p:nvPr>
        </p:nvSpPr>
        <p:spPr/>
        <p:txBody>
          <a:bodyPr/>
          <a:lstStyle/>
          <a:p>
            <a:fld id="{76969C88-B244-455D-A017-012B25B1ACDD}" type="datetimeFigureOut">
              <a:rPr lang="en-US" smtClean="0"/>
              <a:t>12/6/2021</a:t>
            </a:fld>
            <a:endParaRPr lang="en-US"/>
          </a:p>
        </p:txBody>
      </p:sp>
      <p:sp>
        <p:nvSpPr>
          <p:cNvPr id="6" name="Footer Placeholder 5">
            <a:extLst>
              <a:ext uri="{FF2B5EF4-FFF2-40B4-BE49-F238E27FC236}">
                <a16:creationId xmlns:a16="http://schemas.microsoft.com/office/drawing/2014/main" id="{181071C8-76FE-4B83-8317-BD53C7C844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23681A-6F29-48FC-9409-319ED3E96635}"/>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18986347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A6EF5A53-0A64-4CA5-B9C7-1CB97CB5CF1C}"/>
              </a:ext>
            </a:extLst>
          </p:cNvPr>
          <p:cNvSpPr/>
          <p:nvPr/>
        </p:nvSpPr>
        <p:spPr>
          <a:xfrm>
            <a:off x="8157843" y="6244836"/>
            <a:ext cx="4034156" cy="613164"/>
          </a:xfrm>
          <a:custGeom>
            <a:avLst/>
            <a:gdLst>
              <a:gd name="connsiteX0" fmla="*/ 1479137 w 4034156"/>
              <a:gd name="connsiteY0" fmla="*/ 230 h 613164"/>
              <a:gd name="connsiteX1" fmla="*/ 3482844 w 4034156"/>
              <a:gd name="connsiteY1" fmla="*/ 298555 h 613164"/>
              <a:gd name="connsiteX2" fmla="*/ 3831590 w 4034156"/>
              <a:gd name="connsiteY2" fmla="*/ 425010 h 613164"/>
              <a:gd name="connsiteX3" fmla="*/ 4034156 w 4034156"/>
              <a:gd name="connsiteY3" fmla="*/ 494088 h 613164"/>
              <a:gd name="connsiteX4" fmla="*/ 4034156 w 4034156"/>
              <a:gd name="connsiteY4" fmla="*/ 613164 h 613164"/>
              <a:gd name="connsiteX5" fmla="*/ 0 w 4034156"/>
              <a:gd name="connsiteY5" fmla="*/ 613164 h 613164"/>
              <a:gd name="connsiteX6" fmla="*/ 54792 w 4034156"/>
              <a:gd name="connsiteY6" fmla="*/ 512415 h 613164"/>
              <a:gd name="connsiteX7" fmla="*/ 168327 w 4034156"/>
              <a:gd name="connsiteY7" fmla="*/ 366637 h 613164"/>
              <a:gd name="connsiteX8" fmla="*/ 1192562 w 4034156"/>
              <a:gd name="connsiteY8" fmla="*/ 1522 h 613164"/>
              <a:gd name="connsiteX9" fmla="*/ 1479137 w 4034156"/>
              <a:gd name="connsiteY9" fmla="*/ 230 h 61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4156" h="613164">
                <a:moveTo>
                  <a:pt x="1479137" y="230"/>
                </a:moveTo>
                <a:cubicBezTo>
                  <a:pt x="2152575" y="4287"/>
                  <a:pt x="2854487" y="63583"/>
                  <a:pt x="3482844" y="298555"/>
                </a:cubicBezTo>
                <a:cubicBezTo>
                  <a:pt x="3599338" y="342114"/>
                  <a:pt x="3715540" y="384216"/>
                  <a:pt x="3831590" y="425010"/>
                </a:cubicBezTo>
                <a:lnTo>
                  <a:pt x="4034156" y="494088"/>
                </a:lnTo>
                <a:lnTo>
                  <a:pt x="4034156" y="613164"/>
                </a:lnTo>
                <a:lnTo>
                  <a:pt x="0" y="613164"/>
                </a:lnTo>
                <a:lnTo>
                  <a:pt x="54792" y="512415"/>
                </a:lnTo>
                <a:cubicBezTo>
                  <a:pt x="88888" y="459433"/>
                  <a:pt x="126502" y="410480"/>
                  <a:pt x="168327" y="366637"/>
                </a:cubicBezTo>
                <a:cubicBezTo>
                  <a:pt x="428292" y="94062"/>
                  <a:pt x="821899" y="6565"/>
                  <a:pt x="1192562" y="1522"/>
                </a:cubicBezTo>
                <a:cubicBezTo>
                  <a:pt x="1287308" y="198"/>
                  <a:pt x="1382932" y="-349"/>
                  <a:pt x="1479137" y="23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11" name="Freeform: Shape 10">
            <a:extLst>
              <a:ext uri="{FF2B5EF4-FFF2-40B4-BE49-F238E27FC236}">
                <a16:creationId xmlns:a16="http://schemas.microsoft.com/office/drawing/2014/main" id="{34ABFBEA-4EB0-4D02-A2C0-1733CD3D6F12}"/>
              </a:ext>
            </a:extLst>
          </p:cNvPr>
          <p:cNvSpPr/>
          <p:nvPr/>
        </p:nvSpPr>
        <p:spPr>
          <a:xfrm>
            <a:off x="1" y="688126"/>
            <a:ext cx="448491" cy="1634252"/>
          </a:xfrm>
          <a:custGeom>
            <a:avLst/>
            <a:gdLst>
              <a:gd name="connsiteX0" fmla="*/ 0 w 448491"/>
              <a:gd name="connsiteY0" fmla="*/ 0 h 1634252"/>
              <a:gd name="connsiteX1" fmla="*/ 12983 w 448491"/>
              <a:gd name="connsiteY1" fmla="*/ 10508 h 1634252"/>
              <a:gd name="connsiteX2" fmla="*/ 441611 w 448491"/>
              <a:gd name="connsiteY2" fmla="*/ 863751 h 1634252"/>
              <a:gd name="connsiteX3" fmla="*/ 251011 w 448491"/>
              <a:gd name="connsiteY3" fmla="*/ 1302895 h 1634252"/>
              <a:gd name="connsiteX4" fmla="*/ 74605 w 448491"/>
              <a:gd name="connsiteY4" fmla="*/ 1543249 h 1634252"/>
              <a:gd name="connsiteX5" fmla="*/ 0 w 448491"/>
              <a:gd name="connsiteY5" fmla="*/ 1634252 h 1634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91" h="1634252">
                <a:moveTo>
                  <a:pt x="0" y="0"/>
                </a:moveTo>
                <a:lnTo>
                  <a:pt x="12983" y="10508"/>
                </a:lnTo>
                <a:cubicBezTo>
                  <a:pt x="278410" y="241022"/>
                  <a:pt x="489787" y="530267"/>
                  <a:pt x="441611" y="863751"/>
                </a:cubicBezTo>
                <a:cubicBezTo>
                  <a:pt x="418542" y="1022632"/>
                  <a:pt x="337007" y="1166302"/>
                  <a:pt x="251011" y="1302895"/>
                </a:cubicBezTo>
                <a:cubicBezTo>
                  <a:pt x="215138" y="1359902"/>
                  <a:pt x="154723" y="1442480"/>
                  <a:pt x="74605" y="1543249"/>
                </a:cubicBezTo>
                <a:lnTo>
                  <a:pt x="0" y="163425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a:solidFill>
                <a:prstClr val="white"/>
              </a:solidFill>
              <a:latin typeface="Avenir Next LT Pro" panose="020B0504020202020204" pitchFamily="34" charset="0"/>
            </a:endParaRPr>
          </a:p>
        </p:txBody>
      </p:sp>
      <p:sp>
        <p:nvSpPr>
          <p:cNvPr id="12" name="Freeform: Shape 11">
            <a:extLst>
              <a:ext uri="{FF2B5EF4-FFF2-40B4-BE49-F238E27FC236}">
                <a16:creationId xmlns:a16="http://schemas.microsoft.com/office/drawing/2014/main" id="{19E083F6-57F4-487B-A766-EA0462B1EED8}"/>
              </a:ext>
            </a:extLst>
          </p:cNvPr>
          <p:cNvSpPr/>
          <p:nvPr/>
        </p:nvSpPr>
        <p:spPr>
          <a:xfrm>
            <a:off x="7309459" y="6144069"/>
            <a:ext cx="4418271" cy="718159"/>
          </a:xfrm>
          <a:custGeom>
            <a:avLst/>
            <a:gdLst>
              <a:gd name="connsiteX0" fmla="*/ 1421452 w 4590626"/>
              <a:gd name="connsiteY0" fmla="*/ 0 h 713930"/>
              <a:gd name="connsiteX1" fmla="*/ 3247781 w 4590626"/>
              <a:gd name="connsiteY1" fmla="*/ 271915 h 713930"/>
              <a:gd name="connsiteX2" fmla="*/ 4517331 w 4590626"/>
              <a:gd name="connsiteY2" fmla="*/ 693394 h 713930"/>
              <a:gd name="connsiteX3" fmla="*/ 4590626 w 4590626"/>
              <a:gd name="connsiteY3" fmla="*/ 713930 h 713930"/>
              <a:gd name="connsiteX4" fmla="*/ 0 w 4590626"/>
              <a:gd name="connsiteY4" fmla="*/ 713930 h 713930"/>
              <a:gd name="connsiteX5" fmla="*/ 2854 w 4590626"/>
              <a:gd name="connsiteY5" fmla="*/ 705624 h 713930"/>
              <a:gd name="connsiteX6" fmla="*/ 226680 w 4590626"/>
              <a:gd name="connsiteY6" fmla="*/ 333970 h 713930"/>
              <a:gd name="connsiteX7" fmla="*/ 1160245 w 4590626"/>
              <a:gd name="connsiteY7" fmla="*/ 1178 h 713930"/>
              <a:gd name="connsiteX8" fmla="*/ 1421452 w 4590626"/>
              <a:gd name="connsiteY8" fmla="*/ 0 h 713930"/>
              <a:gd name="connsiteX0" fmla="*/ 1421452 w 4517331"/>
              <a:gd name="connsiteY0" fmla="*/ 0 h 713930"/>
              <a:gd name="connsiteX1" fmla="*/ 3247781 w 4517331"/>
              <a:gd name="connsiteY1" fmla="*/ 271915 h 713930"/>
              <a:gd name="connsiteX2" fmla="*/ 4517331 w 4517331"/>
              <a:gd name="connsiteY2" fmla="*/ 693394 h 713930"/>
              <a:gd name="connsiteX3" fmla="*/ 0 w 4517331"/>
              <a:gd name="connsiteY3" fmla="*/ 713930 h 713930"/>
              <a:gd name="connsiteX4" fmla="*/ 2854 w 4517331"/>
              <a:gd name="connsiteY4" fmla="*/ 705624 h 713930"/>
              <a:gd name="connsiteX5" fmla="*/ 226680 w 4517331"/>
              <a:gd name="connsiteY5" fmla="*/ 333970 h 713930"/>
              <a:gd name="connsiteX6" fmla="*/ 1160245 w 4517331"/>
              <a:gd name="connsiteY6" fmla="*/ 1178 h 713930"/>
              <a:gd name="connsiteX7" fmla="*/ 1421452 w 4517331"/>
              <a:gd name="connsiteY7" fmla="*/ 0 h 713930"/>
              <a:gd name="connsiteX0" fmla="*/ 0 w 4608771"/>
              <a:gd name="connsiteY0" fmla="*/ 713930 h 784834"/>
              <a:gd name="connsiteX1" fmla="*/ 2854 w 4608771"/>
              <a:gd name="connsiteY1" fmla="*/ 705624 h 784834"/>
              <a:gd name="connsiteX2" fmla="*/ 226680 w 4608771"/>
              <a:gd name="connsiteY2" fmla="*/ 333970 h 784834"/>
              <a:gd name="connsiteX3" fmla="*/ 1160245 w 4608771"/>
              <a:gd name="connsiteY3" fmla="*/ 1178 h 784834"/>
              <a:gd name="connsiteX4" fmla="*/ 1421452 w 4608771"/>
              <a:gd name="connsiteY4" fmla="*/ 0 h 784834"/>
              <a:gd name="connsiteX5" fmla="*/ 3247781 w 4608771"/>
              <a:gd name="connsiteY5" fmla="*/ 271915 h 784834"/>
              <a:gd name="connsiteX6" fmla="*/ 4608771 w 4608771"/>
              <a:gd name="connsiteY6" fmla="*/ 784834 h 784834"/>
              <a:gd name="connsiteX0" fmla="*/ 0 w 4418271"/>
              <a:gd name="connsiteY0" fmla="*/ 713930 h 718159"/>
              <a:gd name="connsiteX1" fmla="*/ 2854 w 4418271"/>
              <a:gd name="connsiteY1" fmla="*/ 705624 h 718159"/>
              <a:gd name="connsiteX2" fmla="*/ 226680 w 4418271"/>
              <a:gd name="connsiteY2" fmla="*/ 333970 h 718159"/>
              <a:gd name="connsiteX3" fmla="*/ 1160245 w 4418271"/>
              <a:gd name="connsiteY3" fmla="*/ 1178 h 718159"/>
              <a:gd name="connsiteX4" fmla="*/ 1421452 w 4418271"/>
              <a:gd name="connsiteY4" fmla="*/ 0 h 718159"/>
              <a:gd name="connsiteX5" fmla="*/ 3247781 w 4418271"/>
              <a:gd name="connsiteY5" fmla="*/ 271915 h 718159"/>
              <a:gd name="connsiteX6" fmla="*/ 4418271 w 4418271"/>
              <a:gd name="connsiteY6" fmla="*/ 718159 h 71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8271" h="718159">
                <a:moveTo>
                  <a:pt x="0" y="713930"/>
                </a:moveTo>
                <a:lnTo>
                  <a:pt x="2854" y="705624"/>
                </a:lnTo>
                <a:cubicBezTo>
                  <a:pt x="60059" y="562888"/>
                  <a:pt x="131373" y="433874"/>
                  <a:pt x="226680" y="333970"/>
                </a:cubicBezTo>
                <a:cubicBezTo>
                  <a:pt x="463632" y="85526"/>
                  <a:pt x="822395" y="5774"/>
                  <a:pt x="1160245" y="1178"/>
                </a:cubicBezTo>
                <a:lnTo>
                  <a:pt x="1421452" y="0"/>
                </a:lnTo>
                <a:cubicBezTo>
                  <a:pt x="2035274" y="3698"/>
                  <a:pt x="2748311" y="152222"/>
                  <a:pt x="3247781" y="271915"/>
                </a:cubicBezTo>
                <a:cubicBezTo>
                  <a:pt x="3747251" y="391608"/>
                  <a:pt x="3902480" y="501606"/>
                  <a:pt x="4418271" y="71815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 name="Title Placeholder 1">
            <a:extLst>
              <a:ext uri="{FF2B5EF4-FFF2-40B4-BE49-F238E27FC236}">
                <a16:creationId xmlns:a16="http://schemas.microsoft.com/office/drawing/2014/main" id="{A3A2F988-7148-4375-83D8-12EE5EBC7BE0}"/>
              </a:ext>
            </a:extLst>
          </p:cNvPr>
          <p:cNvSpPr>
            <a:spLocks noGrp="1"/>
          </p:cNvSpPr>
          <p:nvPr>
            <p:ph type="title"/>
          </p:nvPr>
        </p:nvSpPr>
        <p:spPr>
          <a:xfrm>
            <a:off x="762000" y="762000"/>
            <a:ext cx="10668000" cy="1524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6896238-C5B3-4F3C-97FA-890E1A51A203}"/>
              </a:ext>
            </a:extLst>
          </p:cNvPr>
          <p:cNvSpPr>
            <a:spLocks noGrp="1"/>
          </p:cNvSpPr>
          <p:nvPr>
            <p:ph type="body" idx="1"/>
          </p:nvPr>
        </p:nvSpPr>
        <p:spPr>
          <a:xfrm>
            <a:off x="762000" y="2286000"/>
            <a:ext cx="10668000" cy="38180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D6E4474-0442-4E4B-9E5B-CA7B3951C1DA}"/>
              </a:ext>
            </a:extLst>
          </p:cNvPr>
          <p:cNvSpPr>
            <a:spLocks noGrp="1"/>
          </p:cNvSpPr>
          <p:nvPr>
            <p:ph type="dt" sz="half" idx="2"/>
          </p:nvPr>
        </p:nvSpPr>
        <p:spPr>
          <a:xfrm>
            <a:off x="9389165" y="194320"/>
            <a:ext cx="2040835" cy="365125"/>
          </a:xfrm>
          <a:prstGeom prst="rect">
            <a:avLst/>
          </a:prstGeom>
        </p:spPr>
        <p:txBody>
          <a:bodyPr vert="horz" lIns="91440" tIns="45720" rIns="91440" bIns="45720" rtlCol="0" anchor="ctr"/>
          <a:lstStyle>
            <a:lvl1pPr algn="r">
              <a:defRPr sz="1200">
                <a:solidFill>
                  <a:schemeClr val="tx1">
                    <a:tint val="75000"/>
                    <a:alpha val="70000"/>
                  </a:schemeClr>
                </a:solidFill>
              </a:defRPr>
            </a:lvl1pPr>
          </a:lstStyle>
          <a:p>
            <a:fld id="{76969C88-B244-455D-A017-012B25B1ACDD}" type="datetimeFigureOut">
              <a:rPr lang="en-US" smtClean="0"/>
              <a:pPr/>
              <a:t>12/6/2021</a:t>
            </a:fld>
            <a:endParaRPr lang="en-US"/>
          </a:p>
        </p:txBody>
      </p:sp>
      <p:sp>
        <p:nvSpPr>
          <p:cNvPr id="5" name="Footer Placeholder 4">
            <a:extLst>
              <a:ext uri="{FF2B5EF4-FFF2-40B4-BE49-F238E27FC236}">
                <a16:creationId xmlns:a16="http://schemas.microsoft.com/office/drawing/2014/main" id="{E0626A98-F887-40E1-B9BA-9D93DE90E022}"/>
              </a:ext>
            </a:extLst>
          </p:cNvPr>
          <p:cNvSpPr>
            <a:spLocks noGrp="1"/>
          </p:cNvSpPr>
          <p:nvPr>
            <p:ph type="ftr" sz="quarter" idx="3"/>
          </p:nvPr>
        </p:nvSpPr>
        <p:spPr>
          <a:xfrm>
            <a:off x="761999" y="6356350"/>
            <a:ext cx="6612835" cy="365125"/>
          </a:xfrm>
          <a:prstGeom prst="rect">
            <a:avLst/>
          </a:prstGeom>
        </p:spPr>
        <p:txBody>
          <a:bodyPr vert="horz" lIns="91440" tIns="45720" rIns="91440" bIns="45720" rtlCol="0" anchor="ctr"/>
          <a:lstStyle>
            <a:lvl1pPr algn="l">
              <a:defRPr sz="1200">
                <a:solidFill>
                  <a:schemeClr val="tx1">
                    <a:tint val="75000"/>
                    <a:alpha val="70000"/>
                  </a:schemeClr>
                </a:solidFill>
              </a:defRPr>
            </a:lvl1pPr>
          </a:lstStyle>
          <a:p>
            <a:endParaRPr lang="en-US" dirty="0"/>
          </a:p>
        </p:txBody>
      </p:sp>
      <p:sp>
        <p:nvSpPr>
          <p:cNvPr id="6" name="Slide Number Placeholder 5">
            <a:extLst>
              <a:ext uri="{FF2B5EF4-FFF2-40B4-BE49-F238E27FC236}">
                <a16:creationId xmlns:a16="http://schemas.microsoft.com/office/drawing/2014/main" id="{482C8119-73F6-4713-9AD3-3628DCDFB8F2}"/>
              </a:ext>
            </a:extLst>
          </p:cNvPr>
          <p:cNvSpPr>
            <a:spLocks noGrp="1"/>
          </p:cNvSpPr>
          <p:nvPr>
            <p:ph type="sldNum" sz="quarter" idx="4"/>
          </p:nvPr>
        </p:nvSpPr>
        <p:spPr>
          <a:xfrm>
            <a:off x="9906000" y="6356350"/>
            <a:ext cx="1524000" cy="365125"/>
          </a:xfrm>
          <a:prstGeom prst="rect">
            <a:avLst/>
          </a:prstGeom>
        </p:spPr>
        <p:txBody>
          <a:bodyPr vert="horz" lIns="91440" tIns="45720" rIns="91440" bIns="45720" rtlCol="0" anchor="ctr"/>
          <a:lstStyle>
            <a:lvl1pPr algn="r">
              <a:defRPr sz="1200">
                <a:solidFill>
                  <a:schemeClr val="tx1">
                    <a:tint val="75000"/>
                    <a:alpha val="70000"/>
                  </a:schemeClr>
                </a:solidFill>
              </a:defRPr>
            </a:lvl1pPr>
          </a:lstStyle>
          <a:p>
            <a:fld id="{07CE569E-9B7C-4CB9-AB80-C0841F922CFF}" type="slidenum">
              <a:rPr lang="en-US" smtClean="0"/>
              <a:pPr/>
              <a:t>‹#›</a:t>
            </a:fld>
            <a:endParaRPr lang="en-US"/>
          </a:p>
        </p:txBody>
      </p:sp>
    </p:spTree>
    <p:extLst>
      <p:ext uri="{BB962C8B-B14F-4D97-AF65-F5344CB8AC3E}">
        <p14:creationId xmlns:p14="http://schemas.microsoft.com/office/powerpoint/2010/main" val="3222504646"/>
      </p:ext>
    </p:extLst>
  </p:cSld>
  <p:clrMap bg1="dk1" tx1="lt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79" r:id="rId6"/>
    <p:sldLayoutId id="2147483675" r:id="rId7"/>
    <p:sldLayoutId id="2147483676" r:id="rId8"/>
    <p:sldLayoutId id="2147483677" r:id="rId9"/>
    <p:sldLayoutId id="2147483678" r:id="rId10"/>
    <p:sldLayoutId id="214748368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25000"/>
        </a:lnSpc>
        <a:spcBef>
          <a:spcPts val="1000"/>
        </a:spcBef>
        <a:buFont typeface="Arial" panose="020B0604020202020204" pitchFamily="34" charset="0"/>
        <a:buChar char="•"/>
        <a:defRPr sz="2800" kern="1200">
          <a:solidFill>
            <a:schemeClr val="tx1">
              <a:alpha val="70000"/>
            </a:schemeClr>
          </a:solidFill>
          <a:latin typeface="+mn-lt"/>
          <a:ea typeface="+mn-ea"/>
          <a:cs typeface="+mn-cs"/>
        </a:defRPr>
      </a:lvl1pPr>
      <a:lvl2pPr marL="685800" indent="-228600" algn="l" defTabSz="914400" rtl="0" eaLnBrk="1" latinLnBrk="0" hangingPunct="1">
        <a:lnSpc>
          <a:spcPct val="125000"/>
        </a:lnSpc>
        <a:spcBef>
          <a:spcPts val="500"/>
        </a:spcBef>
        <a:buFont typeface="Arial" panose="020B0604020202020204" pitchFamily="34" charset="0"/>
        <a:buChar char="•"/>
        <a:defRPr sz="2400" kern="1200">
          <a:solidFill>
            <a:schemeClr val="tx1">
              <a:alpha val="70000"/>
            </a:schemeClr>
          </a:solidFill>
          <a:latin typeface="+mn-lt"/>
          <a:ea typeface="+mn-ea"/>
          <a:cs typeface="+mn-cs"/>
        </a:defRPr>
      </a:lvl2pPr>
      <a:lvl3pPr marL="1143000" indent="-228600" algn="l" defTabSz="914400" rtl="0" eaLnBrk="1" latinLnBrk="0" hangingPunct="1">
        <a:lnSpc>
          <a:spcPct val="125000"/>
        </a:lnSpc>
        <a:spcBef>
          <a:spcPts val="500"/>
        </a:spcBef>
        <a:buFont typeface="Arial" panose="020B0604020202020204" pitchFamily="34" charset="0"/>
        <a:buChar char="•"/>
        <a:defRPr sz="2000" kern="1200">
          <a:solidFill>
            <a:schemeClr val="tx1">
              <a:alpha val="70000"/>
            </a:schemeClr>
          </a:solidFill>
          <a:latin typeface="+mn-lt"/>
          <a:ea typeface="+mn-ea"/>
          <a:cs typeface="+mn-cs"/>
        </a:defRPr>
      </a:lvl3pPr>
      <a:lvl4pPr marL="1600200" indent="-228600" algn="l" defTabSz="914400" rtl="0" eaLnBrk="1" latinLnBrk="0" hangingPunct="1">
        <a:lnSpc>
          <a:spcPct val="125000"/>
        </a:lnSpc>
        <a:spcBef>
          <a:spcPts val="500"/>
        </a:spcBef>
        <a:buFont typeface="Arial" panose="020B0604020202020204" pitchFamily="34" charset="0"/>
        <a:buChar char="•"/>
        <a:defRPr sz="1800" kern="1200">
          <a:solidFill>
            <a:schemeClr val="tx1">
              <a:alpha val="70000"/>
            </a:schemeClr>
          </a:solidFill>
          <a:latin typeface="+mn-lt"/>
          <a:ea typeface="+mn-ea"/>
          <a:cs typeface="+mn-cs"/>
        </a:defRPr>
      </a:lvl4pPr>
      <a:lvl5pPr marL="2057400" indent="-228600" algn="l" defTabSz="914400" rtl="0" eaLnBrk="1" latinLnBrk="0" hangingPunct="1">
        <a:lnSpc>
          <a:spcPct val="125000"/>
        </a:lnSpc>
        <a:spcBef>
          <a:spcPts val="500"/>
        </a:spcBef>
        <a:buFont typeface="Arial" panose="020B0604020202020204" pitchFamily="34" charset="0"/>
        <a:buChar char="•"/>
        <a:defRPr sz="18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 Id="rId9" Type="http://schemas.openxmlformats.org/officeDocument/2006/relationships/image" Target="../media/image47.jpeg"/></Relationships>
</file>

<file path=ppt/slides/_rels/slide11.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image" Target="../media/image48.jpeg"/><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 Id="rId9" Type="http://schemas.openxmlformats.org/officeDocument/2006/relationships/image" Target="../media/image55.jpeg"/></Relationships>
</file>

<file path=ppt/slides/_rels/slide12.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61.jpeg"/><Relationship Id="rId2" Type="http://schemas.openxmlformats.org/officeDocument/2006/relationships/image" Target="../media/image56.jpeg"/><Relationship Id="rId1" Type="http://schemas.openxmlformats.org/officeDocument/2006/relationships/slideLayout" Target="../slideLayouts/slideLayout7.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13.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3.png"/><Relationship Id="rId7" Type="http://schemas.openxmlformats.org/officeDocument/2006/relationships/image" Target="../media/image67.jpe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66.jpeg"/><Relationship Id="rId5" Type="http://schemas.openxmlformats.org/officeDocument/2006/relationships/image" Target="../media/image65.png"/><Relationship Id="rId4" Type="http://schemas.openxmlformats.org/officeDocument/2006/relationships/image" Target="../media/image64.png"/><Relationship Id="rId9" Type="http://schemas.openxmlformats.org/officeDocument/2006/relationships/image" Target="../media/image69.jpeg"/></Relationships>
</file>

<file path=ppt/slides/_rels/slide14.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1.jpeg"/><Relationship Id="rId7" Type="http://schemas.openxmlformats.org/officeDocument/2006/relationships/image" Target="../media/image75.jpeg"/><Relationship Id="rId2" Type="http://schemas.openxmlformats.org/officeDocument/2006/relationships/image" Target="../media/image70.jpeg"/><Relationship Id="rId1" Type="http://schemas.openxmlformats.org/officeDocument/2006/relationships/slideLayout" Target="../slideLayouts/slideLayout7.xml"/><Relationship Id="rId6" Type="http://schemas.openxmlformats.org/officeDocument/2006/relationships/image" Target="../media/image74.jpeg"/><Relationship Id="rId5" Type="http://schemas.openxmlformats.org/officeDocument/2006/relationships/image" Target="../media/image73.png"/><Relationship Id="rId4" Type="http://schemas.openxmlformats.org/officeDocument/2006/relationships/image" Target="../media/image72.jpeg"/></Relationships>
</file>

<file path=ppt/slides/_rels/slide1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xml"/><Relationship Id="rId5" Type="http://schemas.openxmlformats.org/officeDocument/2006/relationships/image" Target="../media/image80.jpeg"/><Relationship Id="rId4" Type="http://schemas.openxmlformats.org/officeDocument/2006/relationships/image" Target="../media/image79.jpeg"/></Relationships>
</file>

<file path=ppt/slides/_rels/slide16.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82.jpeg"/><Relationship Id="rId7" Type="http://schemas.openxmlformats.org/officeDocument/2006/relationships/image" Target="../media/image86.jpeg"/><Relationship Id="rId2" Type="http://schemas.openxmlformats.org/officeDocument/2006/relationships/image" Target="../media/image81.jpeg"/><Relationship Id="rId1" Type="http://schemas.openxmlformats.org/officeDocument/2006/relationships/slideLayout" Target="../slideLayouts/slideLayout7.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17.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image" Target="../media/image89.jpeg"/><Relationship Id="rId7" Type="http://schemas.openxmlformats.org/officeDocument/2006/relationships/image" Target="../media/image93.jpeg"/><Relationship Id="rId2" Type="http://schemas.openxmlformats.org/officeDocument/2006/relationships/image" Target="../media/image88.jpeg"/><Relationship Id="rId1" Type="http://schemas.openxmlformats.org/officeDocument/2006/relationships/slideLayout" Target="../slideLayouts/slideLayout7.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 Id="rId9" Type="http://schemas.openxmlformats.org/officeDocument/2006/relationships/image" Target="../media/image95.jpeg"/></Relationships>
</file>

<file path=ppt/slides/_rels/slide1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7.xml"/><Relationship Id="rId5" Type="http://schemas.openxmlformats.org/officeDocument/2006/relationships/image" Target="../media/image99.jpeg"/><Relationship Id="rId4" Type="http://schemas.openxmlformats.org/officeDocument/2006/relationships/image" Target="../media/image98.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9.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 Id="rId9" Type="http://schemas.openxmlformats.org/officeDocument/2006/relationships/image" Target="../media/image39.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A18C9FB-EC4C-4DAE-8F7D-C6E5AF60795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pic>
        <p:nvPicPr>
          <p:cNvPr id="4" name="Picture 3" descr="Textured rainbow painted background">
            <a:extLst>
              <a:ext uri="{FF2B5EF4-FFF2-40B4-BE49-F238E27FC236}">
                <a16:creationId xmlns:a16="http://schemas.microsoft.com/office/drawing/2014/main" id="{10F0DCB3-BD69-44A9-B35F-2A39FBE1E3CF}"/>
              </a:ext>
            </a:extLst>
          </p:cNvPr>
          <p:cNvPicPr>
            <a:picLocks noChangeAspect="1"/>
          </p:cNvPicPr>
          <p:nvPr/>
        </p:nvPicPr>
        <p:blipFill rotWithShape="1">
          <a:blip r:embed="rId2"/>
          <a:srcRect t="13486" b="2244"/>
          <a:stretch/>
        </p:blipFill>
        <p:spPr>
          <a:xfrm>
            <a:off x="20" y="-1"/>
            <a:ext cx="12191980" cy="6858001"/>
          </a:xfrm>
          <a:custGeom>
            <a:avLst/>
            <a:gdLst/>
            <a:ahLst/>
            <a:cxnLst/>
            <a:rect l="l" t="t" r="r" b="b"/>
            <a:pathLst>
              <a:path w="12191999" h="6857999">
                <a:moveTo>
                  <a:pt x="0" y="0"/>
                </a:moveTo>
                <a:lnTo>
                  <a:pt x="12191999" y="0"/>
                </a:lnTo>
                <a:lnTo>
                  <a:pt x="12191999" y="6857999"/>
                </a:lnTo>
                <a:lnTo>
                  <a:pt x="4628129" y="6857999"/>
                </a:lnTo>
                <a:lnTo>
                  <a:pt x="4734519" y="6819371"/>
                </a:lnTo>
                <a:cubicBezTo>
                  <a:pt x="4938119" y="6741181"/>
                  <a:pt x="5132935" y="6652933"/>
                  <a:pt x="5315781" y="6551721"/>
                </a:cubicBezTo>
                <a:cubicBezTo>
                  <a:pt x="6619811" y="5830059"/>
                  <a:pt x="6364610" y="4934281"/>
                  <a:pt x="6058656" y="3948664"/>
                </a:cubicBezTo>
                <a:cubicBezTo>
                  <a:pt x="5601502" y="2476708"/>
                  <a:pt x="4958009" y="1222984"/>
                  <a:pt x="2540911" y="827627"/>
                </a:cubicBezTo>
                <a:cubicBezTo>
                  <a:pt x="1760946" y="699982"/>
                  <a:pt x="986522" y="591203"/>
                  <a:pt x="238021" y="541759"/>
                </a:cubicBezTo>
                <a:lnTo>
                  <a:pt x="0" y="529223"/>
                </a:lnTo>
                <a:close/>
              </a:path>
            </a:pathLst>
          </a:custGeom>
        </p:spPr>
      </p:pic>
      <p:sp>
        <p:nvSpPr>
          <p:cNvPr id="11" name="Freeform: Shape 10">
            <a:extLst>
              <a:ext uri="{FF2B5EF4-FFF2-40B4-BE49-F238E27FC236}">
                <a16:creationId xmlns:a16="http://schemas.microsoft.com/office/drawing/2014/main" id="{3B2B1500-BB55-471C-8A9E-67288297ECE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29224"/>
            <a:ext cx="6305549" cy="6328777"/>
          </a:xfrm>
          <a:custGeom>
            <a:avLst/>
            <a:gdLst>
              <a:gd name="connsiteX0" fmla="*/ 0 w 4212773"/>
              <a:gd name="connsiteY0" fmla="*/ 0 h 6498740"/>
              <a:gd name="connsiteX1" fmla="*/ 159023 w 4212773"/>
              <a:gd name="connsiteY1" fmla="*/ 12872 h 6498740"/>
              <a:gd name="connsiteX2" fmla="*/ 1697597 w 4212773"/>
              <a:gd name="connsiteY2" fmla="*/ 306418 h 6498740"/>
              <a:gd name="connsiteX3" fmla="*/ 4047822 w 4212773"/>
              <a:gd name="connsiteY3" fmla="*/ 3511272 h 6498740"/>
              <a:gd name="connsiteX4" fmla="*/ 3551503 w 4212773"/>
              <a:gd name="connsiteY4" fmla="*/ 6184235 h 6498740"/>
              <a:gd name="connsiteX5" fmla="*/ 3163159 w 4212773"/>
              <a:gd name="connsiteY5" fmla="*/ 6459073 h 6498740"/>
              <a:gd name="connsiteX6" fmla="*/ 3092077 w 4212773"/>
              <a:gd name="connsiteY6" fmla="*/ 6498740 h 6498740"/>
              <a:gd name="connsiteX7" fmla="*/ 0 w 4212773"/>
              <a:gd name="connsiteY7" fmla="*/ 6498740 h 6498740"/>
              <a:gd name="connsiteX8" fmla="*/ 0 w 4212773"/>
              <a:gd name="connsiteY8" fmla="*/ 0 h 6498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12773" h="6498740">
                <a:moveTo>
                  <a:pt x="0" y="0"/>
                </a:moveTo>
                <a:lnTo>
                  <a:pt x="159023" y="12872"/>
                </a:lnTo>
                <a:cubicBezTo>
                  <a:pt x="659101" y="63644"/>
                  <a:pt x="1176498" y="175345"/>
                  <a:pt x="1697597" y="306418"/>
                </a:cubicBezTo>
                <a:cubicBezTo>
                  <a:pt x="3312474" y="712392"/>
                  <a:pt x="3742395" y="1999786"/>
                  <a:pt x="4047822" y="3511272"/>
                </a:cubicBezTo>
                <a:cubicBezTo>
                  <a:pt x="4252232" y="4523358"/>
                  <a:pt x="4422733" y="5443193"/>
                  <a:pt x="3551503" y="6184235"/>
                </a:cubicBezTo>
                <a:cubicBezTo>
                  <a:pt x="3429343" y="6288166"/>
                  <a:pt x="3299185" y="6378784"/>
                  <a:pt x="3163159" y="6459073"/>
                </a:cubicBezTo>
                <a:lnTo>
                  <a:pt x="3092077" y="6498740"/>
                </a:lnTo>
                <a:lnTo>
                  <a:pt x="0" y="6498740"/>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12">
            <a:extLst>
              <a:ext uri="{FF2B5EF4-FFF2-40B4-BE49-F238E27FC236}">
                <a16:creationId xmlns:a16="http://schemas.microsoft.com/office/drawing/2014/main" id="{3045E22C-A99D-41BB-AF14-EF1B1E745A7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36525"/>
            <a:ext cx="6130391" cy="6721476"/>
          </a:xfrm>
          <a:custGeom>
            <a:avLst/>
            <a:gdLst>
              <a:gd name="connsiteX0" fmla="*/ 0 w 4033589"/>
              <a:gd name="connsiteY0" fmla="*/ 0 h 6858000"/>
              <a:gd name="connsiteX1" fmla="*/ 1878934 w 4033589"/>
              <a:gd name="connsiteY1" fmla="*/ 0 h 6858000"/>
              <a:gd name="connsiteX2" fmla="*/ 1882313 w 4033589"/>
              <a:gd name="connsiteY2" fmla="*/ 2021 h 6858000"/>
              <a:gd name="connsiteX3" fmla="*/ 3475371 w 4033589"/>
              <a:gd name="connsiteY3" fmla="*/ 1517967 h 6858000"/>
              <a:gd name="connsiteX4" fmla="*/ 3975977 w 4033589"/>
              <a:gd name="connsiteY4" fmla="*/ 4379386 h 6858000"/>
              <a:gd name="connsiteX5" fmla="*/ 3312864 w 4033589"/>
              <a:gd name="connsiteY5" fmla="*/ 6852362 h 6858000"/>
              <a:gd name="connsiteX6" fmla="*/ 3310593 w 4033589"/>
              <a:gd name="connsiteY6" fmla="*/ 6858000 h 6858000"/>
              <a:gd name="connsiteX7" fmla="*/ 0 w 4033589"/>
              <a:gd name="connsiteY7" fmla="*/ 6858000 h 6858000"/>
              <a:gd name="connsiteX8" fmla="*/ 0 w 4033589"/>
              <a:gd name="connsiteY8" fmla="*/ 0 h 6858000"/>
              <a:gd name="connsiteX0" fmla="*/ 0 w 4033589"/>
              <a:gd name="connsiteY0" fmla="*/ 6858000 h 6858000"/>
              <a:gd name="connsiteX1" fmla="*/ 1878934 w 4033589"/>
              <a:gd name="connsiteY1" fmla="*/ 0 h 6858000"/>
              <a:gd name="connsiteX2" fmla="*/ 1882313 w 4033589"/>
              <a:gd name="connsiteY2" fmla="*/ 2021 h 6858000"/>
              <a:gd name="connsiteX3" fmla="*/ 3475371 w 4033589"/>
              <a:gd name="connsiteY3" fmla="*/ 1517967 h 6858000"/>
              <a:gd name="connsiteX4" fmla="*/ 3975977 w 4033589"/>
              <a:gd name="connsiteY4" fmla="*/ 4379386 h 6858000"/>
              <a:gd name="connsiteX5" fmla="*/ 3312864 w 4033589"/>
              <a:gd name="connsiteY5" fmla="*/ 6852362 h 6858000"/>
              <a:gd name="connsiteX6" fmla="*/ 3310593 w 4033589"/>
              <a:gd name="connsiteY6" fmla="*/ 6858000 h 6858000"/>
              <a:gd name="connsiteX7" fmla="*/ 0 w 4033589"/>
              <a:gd name="connsiteY7" fmla="*/ 6858000 h 6858000"/>
              <a:gd name="connsiteX0" fmla="*/ 1787494 w 3942149"/>
              <a:gd name="connsiteY0" fmla="*/ 0 h 6949440"/>
              <a:gd name="connsiteX1" fmla="*/ 1790873 w 3942149"/>
              <a:gd name="connsiteY1" fmla="*/ 2021 h 6949440"/>
              <a:gd name="connsiteX2" fmla="*/ 3383931 w 3942149"/>
              <a:gd name="connsiteY2" fmla="*/ 1517967 h 6949440"/>
              <a:gd name="connsiteX3" fmla="*/ 3884537 w 3942149"/>
              <a:gd name="connsiteY3" fmla="*/ 4379386 h 6949440"/>
              <a:gd name="connsiteX4" fmla="*/ 3221424 w 3942149"/>
              <a:gd name="connsiteY4" fmla="*/ 6852362 h 6949440"/>
              <a:gd name="connsiteX5" fmla="*/ 3219153 w 3942149"/>
              <a:gd name="connsiteY5" fmla="*/ 6858000 h 6949440"/>
              <a:gd name="connsiteX6" fmla="*/ 0 w 3942149"/>
              <a:gd name="connsiteY6" fmla="*/ 6949440 h 6949440"/>
              <a:gd name="connsiteX0" fmla="*/ 1787494 w 3942149"/>
              <a:gd name="connsiteY0" fmla="*/ 0 h 6949440"/>
              <a:gd name="connsiteX1" fmla="*/ 1790873 w 3942149"/>
              <a:gd name="connsiteY1" fmla="*/ 2021 h 6949440"/>
              <a:gd name="connsiteX2" fmla="*/ 3383931 w 3942149"/>
              <a:gd name="connsiteY2" fmla="*/ 1517967 h 6949440"/>
              <a:gd name="connsiteX3" fmla="*/ 3884537 w 3942149"/>
              <a:gd name="connsiteY3" fmla="*/ 4379386 h 6949440"/>
              <a:gd name="connsiteX4" fmla="*/ 3221424 w 3942149"/>
              <a:gd name="connsiteY4" fmla="*/ 6852362 h 6949440"/>
              <a:gd name="connsiteX5" fmla="*/ 3219153 w 3942149"/>
              <a:gd name="connsiteY5" fmla="*/ 6858000 h 6949440"/>
              <a:gd name="connsiteX6" fmla="*/ 0 w 3942149"/>
              <a:gd name="connsiteY6" fmla="*/ 6949440 h 6949440"/>
              <a:gd name="connsiteX0" fmla="*/ 0 w 2154655"/>
              <a:gd name="connsiteY0" fmla="*/ 0 h 6858000"/>
              <a:gd name="connsiteX1" fmla="*/ 3379 w 2154655"/>
              <a:gd name="connsiteY1" fmla="*/ 2021 h 6858000"/>
              <a:gd name="connsiteX2" fmla="*/ 1596437 w 2154655"/>
              <a:gd name="connsiteY2" fmla="*/ 1517967 h 6858000"/>
              <a:gd name="connsiteX3" fmla="*/ 2097043 w 2154655"/>
              <a:gd name="connsiteY3" fmla="*/ 4379386 h 6858000"/>
              <a:gd name="connsiteX4" fmla="*/ 1433930 w 2154655"/>
              <a:gd name="connsiteY4" fmla="*/ 6852362 h 6858000"/>
              <a:gd name="connsiteX5" fmla="*/ 1431659 w 2154655"/>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54655" h="6858000">
                <a:moveTo>
                  <a:pt x="0" y="0"/>
                </a:moveTo>
                <a:lnTo>
                  <a:pt x="3379" y="2021"/>
                </a:lnTo>
                <a:cubicBezTo>
                  <a:pt x="667061" y="423753"/>
                  <a:pt x="1239365" y="963389"/>
                  <a:pt x="1596437" y="1517967"/>
                </a:cubicBezTo>
                <a:cubicBezTo>
                  <a:pt x="2133142" y="2350886"/>
                  <a:pt x="2239839" y="3395752"/>
                  <a:pt x="2097043" y="4379386"/>
                </a:cubicBezTo>
                <a:cubicBezTo>
                  <a:pt x="2032295" y="4824358"/>
                  <a:pt x="1812506" y="5869368"/>
                  <a:pt x="1433930" y="6852362"/>
                </a:cubicBezTo>
                <a:lnTo>
                  <a:pt x="1431659" y="685800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Light"/>
            </a:endParaRPr>
          </a:p>
        </p:txBody>
      </p:sp>
      <p:sp>
        <p:nvSpPr>
          <p:cNvPr id="3" name="Subtitle 2">
            <a:extLst>
              <a:ext uri="{FF2B5EF4-FFF2-40B4-BE49-F238E27FC236}">
                <a16:creationId xmlns:a16="http://schemas.microsoft.com/office/drawing/2014/main" id="{80A3B914-D206-4FD6-BEE8-E6C327AC3931}"/>
              </a:ext>
            </a:extLst>
          </p:cNvPr>
          <p:cNvSpPr>
            <a:spLocks noGrp="1"/>
          </p:cNvSpPr>
          <p:nvPr>
            <p:ph type="subTitle" idx="1"/>
          </p:nvPr>
        </p:nvSpPr>
        <p:spPr>
          <a:xfrm>
            <a:off x="762000" y="4722312"/>
            <a:ext cx="4572000" cy="818605"/>
          </a:xfrm>
        </p:spPr>
        <p:txBody>
          <a:bodyPr anchor="b">
            <a:normAutofit/>
          </a:bodyPr>
          <a:lstStyle/>
          <a:p>
            <a:r>
              <a:rPr lang="en-GB" b="1" dirty="0"/>
              <a:t>Brookfields School</a:t>
            </a:r>
          </a:p>
        </p:txBody>
      </p:sp>
      <p:sp>
        <p:nvSpPr>
          <p:cNvPr id="2" name="Title 1">
            <a:extLst>
              <a:ext uri="{FF2B5EF4-FFF2-40B4-BE49-F238E27FC236}">
                <a16:creationId xmlns:a16="http://schemas.microsoft.com/office/drawing/2014/main" id="{D289762D-D740-4AE1-987E-90CA4AB49548}"/>
              </a:ext>
            </a:extLst>
          </p:cNvPr>
          <p:cNvSpPr>
            <a:spLocks noGrp="1"/>
          </p:cNvSpPr>
          <p:nvPr>
            <p:ph type="ctrTitle"/>
          </p:nvPr>
        </p:nvSpPr>
        <p:spPr>
          <a:xfrm>
            <a:off x="762000" y="2299787"/>
            <a:ext cx="4572000" cy="2286000"/>
          </a:xfrm>
        </p:spPr>
        <p:txBody>
          <a:bodyPr>
            <a:normAutofit/>
          </a:bodyPr>
          <a:lstStyle/>
          <a:p>
            <a:r>
              <a:rPr lang="en-GB" sz="4400" b="1" dirty="0"/>
              <a:t>Anti Bullying Week 2021</a:t>
            </a:r>
          </a:p>
        </p:txBody>
      </p:sp>
    </p:spTree>
    <p:extLst>
      <p:ext uri="{BB962C8B-B14F-4D97-AF65-F5344CB8AC3E}">
        <p14:creationId xmlns:p14="http://schemas.microsoft.com/office/powerpoint/2010/main" val="18721537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G_1903"/>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525951" y="1976804"/>
            <a:ext cx="2597151" cy="1939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027" name="Picture 3" descr="IMG_2045"/>
          <p:cNvPicPr>
            <a:picLocks noChangeAspect="1" noChangeArrowheads="1"/>
          </p:cNvPicPr>
          <p:nvPr/>
        </p:nvPicPr>
        <p:blipFill>
          <a:blip r:embed="rId3" cstate="hqprint">
            <a:extLst>
              <a:ext uri="{28A0092B-C50C-407E-A947-70E740481C1C}">
                <a14:useLocalDpi xmlns:a14="http://schemas.microsoft.com/office/drawing/2010/main" val="0"/>
              </a:ext>
            </a:extLst>
          </a:blip>
          <a:srcRect l="3166" r="15573" b="24738"/>
          <a:stretch>
            <a:fillRect/>
          </a:stretch>
        </p:blipFill>
        <p:spPr bwMode="auto">
          <a:xfrm>
            <a:off x="1141045" y="4305667"/>
            <a:ext cx="3109181" cy="22970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028" name="Picture 4" descr="IMG_1901"/>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rot="5400000">
            <a:off x="7636364" y="843329"/>
            <a:ext cx="3062288" cy="2287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029" name="Picture 5" descr="IMG_1692"/>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7119594" y="4392979"/>
            <a:ext cx="3183769" cy="2378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030" name="Picture 6" descr="IMG_2456"/>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rot="5400000">
            <a:off x="5246383" y="839360"/>
            <a:ext cx="3055938" cy="2282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031" name="Picture 7" descr="IMG_9683"/>
          <p:cNvPicPr>
            <a:picLocks noChangeAspect="1" noChangeArrowheads="1"/>
          </p:cNvPicPr>
          <p:nvPr/>
        </p:nvPicPr>
        <p:blipFill>
          <a:blip r:embed="rId7" cstate="hqprint">
            <a:extLst>
              <a:ext uri="{28A0092B-C50C-407E-A947-70E740481C1C}">
                <a14:useLocalDpi xmlns:a14="http://schemas.microsoft.com/office/drawing/2010/main" val="0"/>
              </a:ext>
            </a:extLst>
          </a:blip>
          <a:srcRect l="8170" t="20055" r="13164"/>
          <a:stretch>
            <a:fillRect/>
          </a:stretch>
        </p:blipFill>
        <p:spPr bwMode="auto">
          <a:xfrm rot="5400000">
            <a:off x="3689045" y="664735"/>
            <a:ext cx="1722438" cy="1308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032" name="Picture 8" descr="IMG_1588"/>
          <p:cNvPicPr>
            <a:picLocks noChangeAspect="1" noChangeArrowheads="1"/>
          </p:cNvPicPr>
          <p:nvPr/>
        </p:nvPicPr>
        <p:blipFill>
          <a:blip r:embed="rId8" cstate="hqprint">
            <a:extLst>
              <a:ext uri="{28A0092B-C50C-407E-A947-70E740481C1C}">
                <a14:useLocalDpi xmlns:a14="http://schemas.microsoft.com/office/drawing/2010/main" val="0"/>
              </a:ext>
            </a:extLst>
          </a:blip>
          <a:srcRect l="20183" t="6140" r="13760" b="7368"/>
          <a:stretch>
            <a:fillRect/>
          </a:stretch>
        </p:blipFill>
        <p:spPr bwMode="auto">
          <a:xfrm rot="5400000">
            <a:off x="3886689" y="2440355"/>
            <a:ext cx="1328737" cy="13001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2" name="Text Box 9"/>
          <p:cNvSpPr txBox="1">
            <a:spLocks noChangeArrowheads="1"/>
          </p:cNvSpPr>
          <p:nvPr/>
        </p:nvSpPr>
        <p:spPr bwMode="auto">
          <a:xfrm>
            <a:off x="5747239" y="3529379"/>
            <a:ext cx="2276475" cy="338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100" b="0" i="0" u="none" strike="noStrike" cap="none" normalizeH="0" baseline="0" dirty="0" smtClean="0">
                <a:ln>
                  <a:noFill/>
                </a:ln>
                <a:effectLst/>
                <a:latin typeface="Calibri" panose="020F0502020204030204" pitchFamily="34" charset="0"/>
              </a:rPr>
              <a:t>We share and take turns. </a:t>
            </a:r>
            <a:endParaRPr kumimoji="0" lang="en-US" altLang="en-US" sz="1800" b="0" i="0" u="none" strike="noStrike" cap="none" normalizeH="0" baseline="0" dirty="0" smtClean="0">
              <a:ln>
                <a:noFill/>
              </a:ln>
              <a:effectLst/>
              <a:latin typeface="Arial" panose="020B0604020202020204" pitchFamily="34" charset="0"/>
            </a:endParaRPr>
          </a:p>
        </p:txBody>
      </p:sp>
      <p:sp>
        <p:nvSpPr>
          <p:cNvPr id="3" name="Text Box 10"/>
          <p:cNvSpPr txBox="1">
            <a:spLocks noChangeArrowheads="1"/>
          </p:cNvSpPr>
          <p:nvPr/>
        </p:nvSpPr>
        <p:spPr bwMode="auto">
          <a:xfrm>
            <a:off x="8049114" y="3616692"/>
            <a:ext cx="2276475" cy="7254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100" b="0" i="0" u="none" strike="noStrike" cap="none" normalizeH="0" baseline="0" dirty="0" smtClean="0">
                <a:ln>
                  <a:noFill/>
                </a:ln>
                <a:effectLst/>
                <a:latin typeface="Calibri" panose="020F0502020204030204" pitchFamily="34" charset="0"/>
              </a:rPr>
              <a:t>We support our friends when they need help with something like zipping up a coat.</a:t>
            </a:r>
            <a:endParaRPr kumimoji="0" lang="en-US" altLang="en-US" sz="1800" b="0" i="0" u="none" strike="noStrike" cap="none" normalizeH="0" baseline="0" dirty="0" smtClean="0">
              <a:ln>
                <a:noFill/>
              </a:ln>
              <a:effectLst/>
              <a:latin typeface="Arial" panose="020B0604020202020204" pitchFamily="34" charset="0"/>
            </a:endParaRPr>
          </a:p>
        </p:txBody>
      </p:sp>
      <p:sp>
        <p:nvSpPr>
          <p:cNvPr id="4" name="Text Box 11"/>
          <p:cNvSpPr txBox="1">
            <a:spLocks noChangeArrowheads="1"/>
          </p:cNvSpPr>
          <p:nvPr/>
        </p:nvSpPr>
        <p:spPr bwMode="auto">
          <a:xfrm>
            <a:off x="529126" y="3970704"/>
            <a:ext cx="2682876"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100" b="0" i="0" u="none" strike="noStrike" cap="none" normalizeH="0" baseline="0" dirty="0" smtClean="0">
                <a:ln>
                  <a:noFill/>
                </a:ln>
                <a:effectLst/>
                <a:latin typeface="Calibri" panose="020F0502020204030204" pitchFamily="34" charset="0"/>
              </a:rPr>
              <a:t>We work together and use good team work</a:t>
            </a:r>
            <a:r>
              <a:rPr kumimoji="0" lang="en-GB" altLang="en-US" sz="1100" b="0" i="0" u="none" strike="noStrike" cap="none" normalizeH="0" baseline="0" dirty="0" smtClean="0">
                <a:ln>
                  <a:noFill/>
                </a:ln>
                <a:solidFill>
                  <a:srgbClr val="000000"/>
                </a:solidFill>
                <a:effectLst/>
                <a:latin typeface="Calibri" panose="020F0502020204030204" pitchFamily="34" charset="0"/>
              </a:rPr>
              <a:t>.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5" name="Text Box 12"/>
          <p:cNvSpPr txBox="1">
            <a:spLocks noChangeArrowheads="1"/>
          </p:cNvSpPr>
          <p:nvPr/>
        </p:nvSpPr>
        <p:spPr bwMode="auto">
          <a:xfrm>
            <a:off x="3883514" y="2133967"/>
            <a:ext cx="2276475" cy="338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100" b="0" i="0" u="none" strike="noStrike" cap="none" normalizeH="0" baseline="0" dirty="0" smtClean="0">
                <a:ln>
                  <a:noFill/>
                </a:ln>
                <a:effectLst/>
                <a:latin typeface="Calibri" panose="020F0502020204030204" pitchFamily="34" charset="0"/>
              </a:rPr>
              <a:t>We always have fun</a:t>
            </a:r>
            <a:r>
              <a:rPr kumimoji="0" lang="en-GB" altLang="en-US" sz="1100" b="0" i="0" u="none" strike="noStrike" cap="none" normalizeH="0" baseline="0" dirty="0" smtClean="0">
                <a:ln>
                  <a:noFill/>
                </a:ln>
                <a:solidFill>
                  <a:srgbClr val="000000"/>
                </a:solidFill>
                <a:effectLst/>
                <a:latin typeface="Calibri" panose="020F0502020204030204" pitchFamily="34" charset="0"/>
              </a:rPr>
              <a:t>.</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6" name="Text Box 13"/>
          <p:cNvSpPr txBox="1">
            <a:spLocks noChangeArrowheads="1"/>
          </p:cNvSpPr>
          <p:nvPr/>
        </p:nvSpPr>
        <p:spPr bwMode="auto">
          <a:xfrm>
            <a:off x="3953364" y="3713529"/>
            <a:ext cx="1719263"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100" b="0" i="0" u="none" strike="noStrike" cap="none" normalizeH="0" baseline="0" dirty="0" smtClean="0">
                <a:ln>
                  <a:noFill/>
                </a:ln>
                <a:effectLst/>
                <a:latin typeface="Calibri" panose="020F0502020204030204" pitchFamily="34" charset="0"/>
              </a:rPr>
              <a:t>We show when we are proud of our work. </a:t>
            </a:r>
            <a:endParaRPr kumimoji="0" lang="en-US" altLang="en-US" sz="1800" b="0" i="0" u="none" strike="noStrike" cap="none" normalizeH="0" baseline="0" dirty="0" smtClean="0">
              <a:ln>
                <a:noFill/>
              </a:ln>
              <a:effectLst/>
              <a:latin typeface="Arial" panose="020B0604020202020204" pitchFamily="34" charset="0"/>
            </a:endParaRPr>
          </a:p>
        </p:txBody>
      </p:sp>
      <p:sp>
        <p:nvSpPr>
          <p:cNvPr id="7" name="Text Box 14"/>
          <p:cNvSpPr txBox="1">
            <a:spLocks noChangeArrowheads="1"/>
          </p:cNvSpPr>
          <p:nvPr/>
        </p:nvSpPr>
        <p:spPr bwMode="auto">
          <a:xfrm>
            <a:off x="4428027" y="4335829"/>
            <a:ext cx="1858962" cy="71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100" b="0" i="0" u="none" strike="noStrike" cap="none" normalizeH="0" baseline="0" dirty="0" smtClean="0">
                <a:ln>
                  <a:noFill/>
                </a:ln>
                <a:effectLst/>
                <a:latin typeface="Calibri" panose="020F0502020204030204" pitchFamily="34" charset="0"/>
              </a:rPr>
              <a:t>We listened to Kenny the crocodile as he told it what it took to be a good friend. </a:t>
            </a:r>
            <a:endParaRPr kumimoji="0" lang="en-US" altLang="en-US" sz="1800" b="0" i="0" u="none" strike="noStrike" cap="none" normalizeH="0" baseline="0" dirty="0" smtClean="0">
              <a:ln>
                <a:noFill/>
              </a:ln>
              <a:effectLst/>
              <a:latin typeface="Arial" panose="020B0604020202020204" pitchFamily="34" charset="0"/>
            </a:endParaRPr>
          </a:p>
        </p:txBody>
      </p:sp>
      <p:sp>
        <p:nvSpPr>
          <p:cNvPr id="8" name="Text Box 15"/>
          <p:cNvSpPr txBox="1">
            <a:spLocks noChangeArrowheads="1"/>
          </p:cNvSpPr>
          <p:nvPr/>
        </p:nvSpPr>
        <p:spPr bwMode="auto">
          <a:xfrm>
            <a:off x="4423264" y="5956667"/>
            <a:ext cx="2057400" cy="814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100" b="0" i="0" u="none" strike="noStrike" cap="none" normalizeH="0" baseline="0" dirty="0" smtClean="0">
                <a:ln>
                  <a:noFill/>
                </a:ln>
                <a:effectLst/>
                <a:latin typeface="Calibri" panose="020F0502020204030204" pitchFamily="34" charset="0"/>
              </a:rPr>
              <a:t>We learnt about how we are all different and how that makes us special and unique. </a:t>
            </a:r>
            <a:endParaRPr kumimoji="0" lang="en-US" altLang="en-US" sz="1800" b="0" i="0" u="none" strike="noStrike" cap="none" normalizeH="0" baseline="0" dirty="0" smtClean="0">
              <a:ln>
                <a:noFill/>
              </a:ln>
              <a:effectLst/>
              <a:latin typeface="Arial" panose="020B0604020202020204" pitchFamily="34" charset="0"/>
            </a:endParaRPr>
          </a:p>
        </p:txBody>
      </p:sp>
      <p:sp>
        <p:nvSpPr>
          <p:cNvPr id="9" name="AutoShape 16"/>
          <p:cNvSpPr>
            <a:spLocks noChangeArrowheads="1"/>
          </p:cNvSpPr>
          <p:nvPr/>
        </p:nvSpPr>
        <p:spPr bwMode="auto">
          <a:xfrm>
            <a:off x="5720252" y="5647104"/>
            <a:ext cx="1282700" cy="307975"/>
          </a:xfrm>
          <a:prstGeom prst="rightArrow">
            <a:avLst>
              <a:gd name="adj1" fmla="val 50000"/>
              <a:gd name="adj2" fmla="val 104124"/>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sp>
        <p:nvSpPr>
          <p:cNvPr id="10" name="AutoShape 17"/>
          <p:cNvSpPr>
            <a:spLocks noChangeArrowheads="1"/>
          </p:cNvSpPr>
          <p:nvPr/>
        </p:nvSpPr>
        <p:spPr bwMode="auto">
          <a:xfrm rot="10800000">
            <a:off x="4324839" y="5053379"/>
            <a:ext cx="1281113" cy="307975"/>
          </a:xfrm>
          <a:prstGeom prst="rightArrow">
            <a:avLst>
              <a:gd name="adj1" fmla="val 50000"/>
              <a:gd name="adj2" fmla="val 103995"/>
            </a:avLst>
          </a:pr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pic>
        <p:nvPicPr>
          <p:cNvPr id="1042" name="Picture 18" descr="AB-Week-Theme-2021-rectangle-1"/>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532301" y="117841"/>
            <a:ext cx="2822576" cy="1287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11" name="Text Box 19"/>
          <p:cNvSpPr txBox="1">
            <a:spLocks noChangeArrowheads="1"/>
          </p:cNvSpPr>
          <p:nvPr/>
        </p:nvSpPr>
        <p:spPr bwMode="auto">
          <a:xfrm>
            <a:off x="522776" y="1452929"/>
            <a:ext cx="2881313" cy="398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000" b="1" i="0" u="sng" strike="noStrike" cap="none" normalizeH="0" baseline="0" smtClean="0">
                <a:ln>
                  <a:noFill/>
                </a:ln>
                <a:solidFill>
                  <a:srgbClr val="800080"/>
                </a:solidFill>
                <a:effectLst/>
                <a:latin typeface="Calibri" panose="020F0502020204030204" pitchFamily="34" charset="0"/>
              </a:rPr>
              <a:t>In Hedgehogs class Nov 21</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9119539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B-Week-Theme-2021-rectangl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75" y="-1588"/>
            <a:ext cx="2824163" cy="12890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128194" y="4404965"/>
            <a:ext cx="2409918" cy="18000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89766" y="1388480"/>
            <a:ext cx="2409917" cy="180000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9805" y="1746427"/>
            <a:ext cx="2409917" cy="180000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1071" y="1577551"/>
            <a:ext cx="2409917" cy="1800000"/>
          </a:xfrm>
          <a:prstGeom prst="rect">
            <a:avLst/>
          </a:prstGeom>
        </p:spPr>
      </p:pic>
      <p:sp>
        <p:nvSpPr>
          <p:cNvPr id="7" name="TextBox 6"/>
          <p:cNvSpPr txBox="1"/>
          <p:nvPr/>
        </p:nvSpPr>
        <p:spPr>
          <a:xfrm>
            <a:off x="4750557" y="293134"/>
            <a:ext cx="3551275" cy="923330"/>
          </a:xfrm>
          <a:prstGeom prst="rect">
            <a:avLst/>
          </a:prstGeom>
          <a:noFill/>
        </p:spPr>
        <p:txBody>
          <a:bodyPr wrap="square" rtlCol="0">
            <a:spAutoFit/>
          </a:bodyPr>
          <a:lstStyle/>
          <a:p>
            <a:r>
              <a:rPr lang="en-GB" dirty="0" smtClean="0"/>
              <a:t>In Hawks class we have been sharing and turn taking with our peers and adults in the room. </a:t>
            </a:r>
            <a:endParaRPr lang="en-GB" dirty="0"/>
          </a:p>
        </p:txBody>
      </p:sp>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1576" y="3502683"/>
            <a:ext cx="2243738" cy="3062177"/>
          </a:xfrm>
          <a:prstGeom prst="rect">
            <a:avLst/>
          </a:prstGeom>
        </p:spPr>
      </p:pic>
      <p:sp>
        <p:nvSpPr>
          <p:cNvPr id="9" name="TextBox 8"/>
          <p:cNvSpPr txBox="1"/>
          <p:nvPr/>
        </p:nvSpPr>
        <p:spPr>
          <a:xfrm>
            <a:off x="2740046" y="3499842"/>
            <a:ext cx="3551275" cy="1200329"/>
          </a:xfrm>
          <a:prstGeom prst="rect">
            <a:avLst/>
          </a:prstGeom>
          <a:noFill/>
        </p:spPr>
        <p:txBody>
          <a:bodyPr wrap="square" rtlCol="0">
            <a:spAutoFit/>
          </a:bodyPr>
          <a:lstStyle/>
          <a:p>
            <a:r>
              <a:rPr lang="en-GB" dirty="0" smtClean="0"/>
              <a:t>We listened to the rainbow fish and developed an understanding of how important it is to be kind to one another.</a:t>
            </a:r>
            <a:endParaRPr lang="en-GB" dirty="0"/>
          </a:p>
        </p:txBody>
      </p:sp>
      <p:pic>
        <p:nvPicPr>
          <p:cNvPr id="10" name="Picture 9"/>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59764" y="3890460"/>
            <a:ext cx="3398939" cy="3398939"/>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8304368" y="685375"/>
            <a:ext cx="4292611" cy="3206209"/>
          </a:xfrm>
          <a:prstGeom prst="rect">
            <a:avLst/>
          </a:prstGeom>
        </p:spPr>
      </p:pic>
      <p:sp>
        <p:nvSpPr>
          <p:cNvPr id="12" name="TextBox 11"/>
          <p:cNvSpPr txBox="1"/>
          <p:nvPr/>
        </p:nvSpPr>
        <p:spPr>
          <a:xfrm>
            <a:off x="8640725" y="4843300"/>
            <a:ext cx="3551275" cy="1754326"/>
          </a:xfrm>
          <a:prstGeom prst="rect">
            <a:avLst/>
          </a:prstGeom>
          <a:noFill/>
        </p:spPr>
        <p:txBody>
          <a:bodyPr wrap="square" rtlCol="0">
            <a:spAutoFit/>
          </a:bodyPr>
          <a:lstStyle/>
          <a:p>
            <a:r>
              <a:rPr lang="en-GB" dirty="0" smtClean="0"/>
              <a:t>We created a kindness sunflower for display in our classroom to remind us throughout the year to be kind to our friends. We used other core key vocab to support our acts of kindness.</a:t>
            </a:r>
            <a:endParaRPr lang="en-GB" dirty="0"/>
          </a:p>
        </p:txBody>
      </p:sp>
      <p:sp>
        <p:nvSpPr>
          <p:cNvPr id="13" name="Rectangle 12"/>
          <p:cNvSpPr/>
          <p:nvPr/>
        </p:nvSpPr>
        <p:spPr>
          <a:xfrm>
            <a:off x="10306050" y="1287463"/>
            <a:ext cx="228600" cy="458964"/>
          </a:xfrm>
          <a:prstGeom prst="rect">
            <a:avLst/>
          </a:prstGeom>
          <a:solidFill>
            <a:srgbClr val="DFDA00"/>
          </a:solidFill>
          <a:ln>
            <a:solidFill>
              <a:srgbClr val="DFD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9636892" y="1452333"/>
            <a:ext cx="440557" cy="294094"/>
          </a:xfrm>
          <a:prstGeom prst="rect">
            <a:avLst/>
          </a:prstGeom>
          <a:solidFill>
            <a:srgbClr val="DFDA00"/>
          </a:solidFill>
          <a:ln>
            <a:solidFill>
              <a:srgbClr val="DFD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9484492" y="1969162"/>
            <a:ext cx="440557" cy="294094"/>
          </a:xfrm>
          <a:prstGeom prst="rect">
            <a:avLst/>
          </a:prstGeom>
          <a:solidFill>
            <a:srgbClr val="DFDA00"/>
          </a:solidFill>
          <a:ln>
            <a:solidFill>
              <a:srgbClr val="DFD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10623186" y="1599380"/>
            <a:ext cx="440557" cy="294094"/>
          </a:xfrm>
          <a:prstGeom prst="rect">
            <a:avLst/>
          </a:prstGeom>
          <a:solidFill>
            <a:srgbClr val="DFDA00"/>
          </a:solidFill>
          <a:ln>
            <a:solidFill>
              <a:srgbClr val="DFD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10941033" y="1822115"/>
            <a:ext cx="440557" cy="294094"/>
          </a:xfrm>
          <a:prstGeom prst="rect">
            <a:avLst/>
          </a:prstGeom>
          <a:solidFill>
            <a:srgbClr val="DFDA00"/>
          </a:solidFill>
          <a:ln>
            <a:solidFill>
              <a:srgbClr val="DFD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343206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15"/>
          <p:cNvSpPr txBox="1">
            <a:spLocks noChangeArrowheads="1"/>
          </p:cNvSpPr>
          <p:nvPr/>
        </p:nvSpPr>
        <p:spPr bwMode="auto">
          <a:xfrm>
            <a:off x="-954088" y="-1625600"/>
            <a:ext cx="4229101" cy="12573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5000" b="1" i="0" u="sng" strike="noStrike" cap="none" normalizeH="0" baseline="0" smtClean="0">
                <a:ln>
                  <a:noFill/>
                </a:ln>
                <a:solidFill>
                  <a:srgbClr val="000000"/>
                </a:solidFill>
                <a:effectLst/>
                <a:latin typeface="Comic Sans MS" panose="030F0702030302020204" pitchFamily="66" charset="0"/>
              </a:rPr>
              <a:t>Otters class</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0" name="Text Box 16"/>
          <p:cNvSpPr txBox="1">
            <a:spLocks noChangeArrowheads="1"/>
          </p:cNvSpPr>
          <p:nvPr/>
        </p:nvSpPr>
        <p:spPr bwMode="auto">
          <a:xfrm>
            <a:off x="6449523" y="213091"/>
            <a:ext cx="4557713" cy="132556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000" b="0" i="0" u="none" strike="noStrike" cap="none" normalizeH="0" baseline="0" dirty="0" smtClean="0">
                <a:ln>
                  <a:noFill/>
                </a:ln>
                <a:effectLst/>
                <a:latin typeface="Comic Sans MS" panose="030F0702030302020204" pitchFamily="66" charset="0"/>
              </a:rPr>
              <a:t>Here are some examples of what we use in Otters class to support </a:t>
            </a:r>
            <a:br>
              <a:rPr kumimoji="0" lang="en-GB" altLang="en-US" sz="2000" b="0" i="0" u="none" strike="noStrike" cap="none" normalizeH="0" baseline="0" dirty="0" smtClean="0">
                <a:ln>
                  <a:noFill/>
                </a:ln>
                <a:effectLst/>
                <a:latin typeface="Comic Sans MS" panose="030F0702030302020204" pitchFamily="66" charset="0"/>
              </a:rPr>
            </a:br>
            <a:r>
              <a:rPr kumimoji="0" lang="en-GB" altLang="en-US" sz="2000" b="0" i="0" u="none" strike="noStrike" cap="none" normalizeH="0" baseline="0" dirty="0" smtClean="0">
                <a:ln>
                  <a:noFill/>
                </a:ln>
                <a:effectLst/>
                <a:latin typeface="Comic Sans MS" panose="030F0702030302020204" pitchFamily="66" charset="0"/>
              </a:rPr>
              <a:t>friendship and well being.</a:t>
            </a:r>
            <a:endParaRPr kumimoji="0" lang="en-US" altLang="en-US" sz="1800" b="0" i="0" u="none" strike="noStrike" cap="none" normalizeH="0" baseline="0" dirty="0" smtClean="0">
              <a:ln>
                <a:noFill/>
              </a:ln>
              <a:effectLst/>
              <a:latin typeface="Arial" panose="020B0604020202020204" pitchFamily="34" charset="0"/>
            </a:endParaRPr>
          </a:p>
        </p:txBody>
      </p:sp>
      <p:pic>
        <p:nvPicPr>
          <p:cNvPr id="1041" name="Picture 17" descr="SAM_9372"/>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593970" y="5038393"/>
            <a:ext cx="2447009" cy="163181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42" name="Picture 18" descr="SAM_9382"/>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418184" y="264686"/>
            <a:ext cx="2749551" cy="183356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43" name="Picture 19" descr="SAM_9383"/>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rot="5400000">
            <a:off x="9193516" y="1857865"/>
            <a:ext cx="2792413" cy="186213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44" name="Picture 20" descr="SAM_9410"/>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4964235" y="1595663"/>
            <a:ext cx="2571750" cy="17145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45" name="Picture 21" descr="SAM_9371"/>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658295" y="2812727"/>
            <a:ext cx="2382684" cy="158891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1" name="Text Box 22"/>
          <p:cNvSpPr txBox="1">
            <a:spLocks noChangeArrowheads="1"/>
          </p:cNvSpPr>
          <p:nvPr/>
        </p:nvSpPr>
        <p:spPr bwMode="auto">
          <a:xfrm>
            <a:off x="438212" y="2214928"/>
            <a:ext cx="3446463" cy="52546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400" b="0" i="0" u="none" strike="noStrike" cap="none" normalizeH="0" baseline="0" dirty="0" smtClean="0">
                <a:ln>
                  <a:noFill/>
                </a:ln>
                <a:effectLst/>
                <a:latin typeface="Comic Sans MS" panose="030F0702030302020204" pitchFamily="66" charset="0"/>
              </a:rPr>
              <a:t>Our Inside out themed emotions board</a:t>
            </a:r>
            <a:endParaRPr kumimoji="0" lang="en-US" altLang="en-US" sz="1800" b="0" i="0" u="none" strike="noStrike" cap="none" normalizeH="0" baseline="0" dirty="0" smtClean="0">
              <a:ln>
                <a:noFill/>
              </a:ln>
              <a:effectLst/>
              <a:latin typeface="Arial" panose="020B0604020202020204" pitchFamily="34" charset="0"/>
            </a:endParaRPr>
          </a:p>
        </p:txBody>
      </p:sp>
      <p:sp>
        <p:nvSpPr>
          <p:cNvPr id="12" name="Text Box 23"/>
          <p:cNvSpPr txBox="1">
            <a:spLocks noChangeArrowheads="1"/>
          </p:cNvSpPr>
          <p:nvPr/>
        </p:nvSpPr>
        <p:spPr bwMode="auto">
          <a:xfrm>
            <a:off x="8867284" y="4247051"/>
            <a:ext cx="3444875" cy="52546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400" b="0" i="0" u="none" strike="noStrike" cap="none" normalizeH="0" baseline="0" dirty="0" smtClean="0">
                <a:ln>
                  <a:noFill/>
                </a:ln>
                <a:effectLst/>
                <a:latin typeface="Comic Sans MS" panose="030F0702030302020204" pitchFamily="66" charset="0"/>
              </a:rPr>
              <a:t>Our worry monster to eat our worries</a:t>
            </a:r>
            <a:endParaRPr kumimoji="0" lang="en-US" altLang="en-US" sz="1800" b="0" i="0" u="none" strike="noStrike" cap="none" normalizeH="0" baseline="0" dirty="0" smtClean="0">
              <a:ln>
                <a:noFill/>
              </a:ln>
              <a:effectLst/>
              <a:latin typeface="Arial" panose="020B0604020202020204" pitchFamily="34" charset="0"/>
            </a:endParaRPr>
          </a:p>
        </p:txBody>
      </p:sp>
      <p:sp>
        <p:nvSpPr>
          <p:cNvPr id="13" name="Text Box 24"/>
          <p:cNvSpPr txBox="1">
            <a:spLocks noChangeArrowheads="1"/>
          </p:cNvSpPr>
          <p:nvPr/>
        </p:nvSpPr>
        <p:spPr bwMode="auto">
          <a:xfrm>
            <a:off x="-1214438" y="7212013"/>
            <a:ext cx="3840163" cy="9144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400" b="0" i="0" u="none" strike="noStrike" cap="none" normalizeH="0" baseline="0" smtClean="0">
                <a:ln>
                  <a:noFill/>
                </a:ln>
                <a:solidFill>
                  <a:srgbClr val="000000"/>
                </a:solidFill>
                <a:effectLst/>
                <a:latin typeface="Comic Sans MS" panose="030F0702030302020204" pitchFamily="66" charset="0"/>
              </a:rPr>
              <a:t>Dedicated time to share resources and games with peers promoting positive </a:t>
            </a:r>
            <a:br>
              <a:rPr kumimoji="0" lang="en-GB" altLang="en-US" sz="1400" b="0" i="0" u="none" strike="noStrike" cap="none" normalizeH="0" baseline="0" smtClean="0">
                <a:ln>
                  <a:noFill/>
                </a:ln>
                <a:solidFill>
                  <a:srgbClr val="000000"/>
                </a:solidFill>
                <a:effectLst/>
                <a:latin typeface="Comic Sans MS" panose="030F0702030302020204" pitchFamily="66" charset="0"/>
              </a:rPr>
            </a:br>
            <a:r>
              <a:rPr kumimoji="0" lang="en-GB" altLang="en-US" sz="1400" b="0" i="0" u="none" strike="noStrike" cap="none" normalizeH="0" baseline="0" smtClean="0">
                <a:ln>
                  <a:noFill/>
                </a:ln>
                <a:solidFill>
                  <a:srgbClr val="000000"/>
                </a:solidFill>
                <a:effectLst/>
                <a:latin typeface="Comic Sans MS" panose="030F0702030302020204" pitchFamily="66" charset="0"/>
              </a:rPr>
              <a:t>relationships and friendships.</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4" name="Text Box 25"/>
          <p:cNvSpPr txBox="1">
            <a:spLocks noChangeArrowheads="1"/>
          </p:cNvSpPr>
          <p:nvPr/>
        </p:nvSpPr>
        <p:spPr bwMode="auto">
          <a:xfrm>
            <a:off x="4440542" y="3378588"/>
            <a:ext cx="4017962" cy="41275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400" b="0" i="0" u="none" strike="noStrike" cap="none" normalizeH="0" baseline="0" dirty="0" smtClean="0">
                <a:ln>
                  <a:noFill/>
                </a:ln>
                <a:effectLst/>
                <a:latin typeface="Comic Sans MS" panose="030F0702030302020204" pitchFamily="66" charset="0"/>
              </a:rPr>
              <a:t>PSHE lessons allowing time for reflection</a:t>
            </a:r>
            <a:r>
              <a:rPr kumimoji="0" lang="en-GB" altLang="en-US" sz="1400" b="0" i="0" u="none" strike="noStrike" cap="none" normalizeH="0" baseline="0" dirty="0" smtClean="0">
                <a:ln>
                  <a:noFill/>
                </a:ln>
                <a:solidFill>
                  <a:srgbClr val="000000"/>
                </a:solidFill>
                <a:effectLst/>
                <a:latin typeface="Comic Sans MS" panose="030F0702030302020204" pitchFamily="66" charset="0"/>
              </a:rPr>
              <a:t>.</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1050" name="Picture 26" descr="SAM_9417"/>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5872712" y="4250348"/>
            <a:ext cx="2713037" cy="180816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5" name="Text Box 27"/>
          <p:cNvSpPr txBox="1">
            <a:spLocks noChangeArrowheads="1"/>
          </p:cNvSpPr>
          <p:nvPr/>
        </p:nvSpPr>
        <p:spPr bwMode="auto">
          <a:xfrm>
            <a:off x="2555875" y="6970713"/>
            <a:ext cx="2978150" cy="9271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400" b="0" i="0" u="none" strike="noStrike" cap="none" normalizeH="0" baseline="0" smtClean="0">
                <a:ln>
                  <a:noFill/>
                </a:ln>
                <a:solidFill>
                  <a:srgbClr val="000000"/>
                </a:solidFill>
                <a:effectLst/>
                <a:latin typeface="Comic Sans MS" panose="030F0702030302020204" pitchFamily="66" charset="0"/>
              </a:rPr>
              <a:t>Good morning routine expressing feelings and emotions, promoting conversations between peers.</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6" name="Rectangle 15"/>
          <p:cNvSpPr/>
          <p:nvPr/>
        </p:nvSpPr>
        <p:spPr>
          <a:xfrm>
            <a:off x="5680379" y="6023872"/>
            <a:ext cx="6096000" cy="523220"/>
          </a:xfrm>
          <a:prstGeom prst="rect">
            <a:avLst/>
          </a:prstGeom>
        </p:spPr>
        <p:txBody>
          <a:bodyPr>
            <a:spAutoFit/>
          </a:bodyPr>
          <a:lstStyle/>
          <a:p>
            <a:r>
              <a:rPr lang="en-GB" sz="1400" dirty="0"/>
              <a:t>Good morning routine expressing feelings and emotions, promoting conversations between peers.</a:t>
            </a:r>
          </a:p>
        </p:txBody>
      </p:sp>
      <p:sp>
        <p:nvSpPr>
          <p:cNvPr id="17" name="Rectangle 16"/>
          <p:cNvSpPr/>
          <p:nvPr/>
        </p:nvSpPr>
        <p:spPr>
          <a:xfrm>
            <a:off x="0" y="4366795"/>
            <a:ext cx="6096000" cy="523220"/>
          </a:xfrm>
          <a:prstGeom prst="rect">
            <a:avLst/>
          </a:prstGeom>
        </p:spPr>
        <p:txBody>
          <a:bodyPr>
            <a:spAutoFit/>
          </a:bodyPr>
          <a:lstStyle/>
          <a:p>
            <a:r>
              <a:rPr lang="en-GB" sz="1400" dirty="0"/>
              <a:t>Dedicated time to share resources and games with peers promoting positive relationships and friendships.</a:t>
            </a:r>
          </a:p>
        </p:txBody>
      </p:sp>
    </p:spTree>
    <p:extLst>
      <p:ext uri="{BB962C8B-B14F-4D97-AF65-F5344CB8AC3E}">
        <p14:creationId xmlns:p14="http://schemas.microsoft.com/office/powerpoint/2010/main" val="3212605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rot="306208">
            <a:off x="510980" y="310417"/>
            <a:ext cx="2620010" cy="1860550"/>
          </a:xfrm>
          <a:prstGeom prst="rect">
            <a:avLst/>
          </a:prstGeom>
        </p:spPr>
      </p:pic>
      <p:pic>
        <p:nvPicPr>
          <p:cNvPr id="3" name="Picture 2"/>
          <p:cNvPicPr/>
          <p:nvPr/>
        </p:nvPicPr>
        <p:blipFill>
          <a:blip r:embed="rId3"/>
          <a:stretch>
            <a:fillRect/>
          </a:stretch>
        </p:blipFill>
        <p:spPr>
          <a:xfrm rot="21026634">
            <a:off x="3164649" y="650095"/>
            <a:ext cx="3036570" cy="1860550"/>
          </a:xfrm>
          <a:prstGeom prst="rect">
            <a:avLst/>
          </a:prstGeom>
        </p:spPr>
      </p:pic>
      <p:pic>
        <p:nvPicPr>
          <p:cNvPr id="4" name="Picture 3"/>
          <p:cNvPicPr>
            <a:picLocks noChangeAspect="1"/>
          </p:cNvPicPr>
          <p:nvPr/>
        </p:nvPicPr>
        <p:blipFill>
          <a:blip r:embed="rId4"/>
          <a:stretch>
            <a:fillRect/>
          </a:stretch>
        </p:blipFill>
        <p:spPr>
          <a:xfrm>
            <a:off x="571611" y="2020017"/>
            <a:ext cx="1920406" cy="2395936"/>
          </a:xfrm>
          <a:prstGeom prst="rect">
            <a:avLst/>
          </a:prstGeom>
        </p:spPr>
      </p:pic>
      <p:sp>
        <p:nvSpPr>
          <p:cNvPr id="5" name="Rectangle 4"/>
          <p:cNvSpPr/>
          <p:nvPr/>
        </p:nvSpPr>
        <p:spPr>
          <a:xfrm>
            <a:off x="2563446" y="2808850"/>
            <a:ext cx="3126154" cy="1200329"/>
          </a:xfrm>
          <a:prstGeom prst="rect">
            <a:avLst/>
          </a:prstGeom>
        </p:spPr>
        <p:txBody>
          <a:bodyPr wrap="square">
            <a:spAutoFit/>
          </a:bodyPr>
          <a:lstStyle/>
          <a:p>
            <a:r>
              <a:rPr lang="en-GB" dirty="0"/>
              <a:t>Exploring our feelings in our flour tuff tray and making faces during Attention Autism.</a:t>
            </a:r>
          </a:p>
        </p:txBody>
      </p:sp>
      <p:pic>
        <p:nvPicPr>
          <p:cNvPr id="6" name="Picture 5"/>
          <p:cNvPicPr/>
          <p:nvPr/>
        </p:nvPicPr>
        <p:blipFill>
          <a:blip r:embed="rId5"/>
          <a:stretch>
            <a:fillRect/>
          </a:stretch>
        </p:blipFill>
        <p:spPr>
          <a:xfrm>
            <a:off x="3945980" y="3824513"/>
            <a:ext cx="1815049" cy="2805967"/>
          </a:xfrm>
          <a:prstGeom prst="rect">
            <a:avLst/>
          </a:prstGeom>
        </p:spPr>
      </p:pic>
      <p:sp>
        <p:nvSpPr>
          <p:cNvPr id="7" name="Rectangle 6"/>
          <p:cNvSpPr/>
          <p:nvPr/>
        </p:nvSpPr>
        <p:spPr>
          <a:xfrm>
            <a:off x="30530" y="5246950"/>
            <a:ext cx="4095993" cy="369332"/>
          </a:xfrm>
          <a:prstGeom prst="rect">
            <a:avLst/>
          </a:prstGeom>
        </p:spPr>
        <p:txBody>
          <a:bodyPr wrap="none">
            <a:spAutoFit/>
          </a:bodyPr>
          <a:lstStyle/>
          <a:p>
            <a:r>
              <a:rPr lang="en-GB" dirty="0"/>
              <a:t>Using feeling mirrors for our reflection.</a:t>
            </a:r>
          </a:p>
        </p:txBody>
      </p:sp>
      <p:pic>
        <p:nvPicPr>
          <p:cNvPr id="3076" name="Picture 8" descr="29.9.21 03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53873" y="540473"/>
            <a:ext cx="2476500" cy="1858963"/>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9" descr="29.9.21 02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45239" y="2513736"/>
            <a:ext cx="2484438" cy="185896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16" descr="29.9.21 08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80810" y="550836"/>
            <a:ext cx="2470967" cy="1848600"/>
          </a:xfrm>
          <a:prstGeom prst="rect">
            <a:avLst/>
          </a:prstGeom>
          <a:noFill/>
          <a:extLst>
            <a:ext uri="{909E8E84-426E-40DD-AFC4-6F175D3DCCD1}">
              <a14:hiddenFill xmlns:a14="http://schemas.microsoft.com/office/drawing/2010/main">
                <a:solidFill>
                  <a:srgbClr val="FFFFFF"/>
                </a:solidFill>
              </a14:hiddenFill>
            </a:ext>
          </a:extLst>
        </p:spPr>
      </p:pic>
      <p:pic>
        <p:nvPicPr>
          <p:cNvPr id="3073" name="Picture 17" descr="5.10.21 00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580810" y="2513736"/>
            <a:ext cx="2486342" cy="185896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5"/>
          <p:cNvSpPr>
            <a:spLocks noChangeArrowheads="1"/>
          </p:cNvSpPr>
          <p:nvPr/>
        </p:nvSpPr>
        <p:spPr bwMode="auto">
          <a:xfrm>
            <a:off x="8875159" y="4457749"/>
            <a:ext cx="3018775"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Learning with our class adults.</a:t>
            </a:r>
            <a:endParaRPr kumimoji="0" lang="en-GB" altLang="en-US" sz="11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2800" b="0" i="0" u="none" strike="noStrike" cap="none" normalizeH="0" baseline="0" dirty="0" smtClean="0">
              <a:ln>
                <a:noFill/>
              </a:ln>
              <a:solidFill>
                <a:schemeClr val="tx1"/>
              </a:solidFill>
              <a:effectLst/>
              <a:latin typeface="Arial" panose="020B0604020202020204" pitchFamily="34" charset="0"/>
            </a:endParaRPr>
          </a:p>
        </p:txBody>
      </p:sp>
      <p:sp>
        <p:nvSpPr>
          <p:cNvPr id="11" name="Rectangle 6"/>
          <p:cNvSpPr>
            <a:spLocks noChangeArrowheads="1"/>
          </p:cNvSpPr>
          <p:nvPr/>
        </p:nvSpPr>
        <p:spPr bwMode="auto">
          <a:xfrm>
            <a:off x="1325196" y="437269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2" name="Rectangle 7"/>
          <p:cNvSpPr>
            <a:spLocks noChangeArrowheads="1"/>
          </p:cNvSpPr>
          <p:nvPr/>
        </p:nvSpPr>
        <p:spPr bwMode="auto">
          <a:xfrm>
            <a:off x="1325196" y="657456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1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GB" altLang="en-US" sz="1800" b="0" i="0" u="none" strike="noStrike" cap="none" normalizeH="0" baseline="0" smtClean="0">
              <a:ln>
                <a:noFill/>
              </a:ln>
              <a:solidFill>
                <a:schemeClr val="tx1"/>
              </a:solidFill>
              <a:effectLst/>
              <a:latin typeface="Arial" panose="020B0604020202020204" pitchFamily="34" charset="0"/>
            </a:endParaRPr>
          </a:p>
        </p:txBody>
      </p:sp>
      <p:sp>
        <p:nvSpPr>
          <p:cNvPr id="13" name="Rectangle 8"/>
          <p:cNvSpPr>
            <a:spLocks noChangeArrowheads="1"/>
          </p:cNvSpPr>
          <p:nvPr/>
        </p:nvSpPr>
        <p:spPr bwMode="auto">
          <a:xfrm>
            <a:off x="1325196" y="835732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Tree>
    <p:extLst>
      <p:ext uri="{BB962C8B-B14F-4D97-AF65-F5344CB8AC3E}">
        <p14:creationId xmlns:p14="http://schemas.microsoft.com/office/powerpoint/2010/main" val="33446369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5" name="Picture 12" descr="16.11.15 15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741668" y="942429"/>
            <a:ext cx="2378075" cy="178276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13" descr="16.11.15 15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0555" y="3355002"/>
            <a:ext cx="2155825" cy="1616075"/>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14" descr="16.11.15 16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563816" y="1261943"/>
            <a:ext cx="2155825" cy="161607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8"/>
          <p:cNvSpPr>
            <a:spLocks noChangeArrowheads="1"/>
          </p:cNvSpPr>
          <p:nvPr/>
        </p:nvSpPr>
        <p:spPr bwMode="auto">
          <a:xfrm>
            <a:off x="1125417" y="5271873"/>
            <a:ext cx="4509476" cy="1292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0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Learning about the differences that make us special through music, song and dance!</a:t>
            </a:r>
            <a:endParaRPr kumimoji="0" lang="en-GB" altLang="en-US" sz="12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4" name="Picture 3"/>
          <p:cNvPicPr>
            <a:picLocks noChangeAspect="1"/>
          </p:cNvPicPr>
          <p:nvPr/>
        </p:nvPicPr>
        <p:blipFill>
          <a:blip r:embed="rId5"/>
          <a:stretch>
            <a:fillRect/>
          </a:stretch>
        </p:blipFill>
        <p:spPr>
          <a:xfrm>
            <a:off x="4051176" y="3520102"/>
            <a:ext cx="2210258" cy="1659437"/>
          </a:xfrm>
          <a:prstGeom prst="rect">
            <a:avLst/>
          </a:prstGeom>
        </p:spPr>
      </p:pic>
      <p:pic>
        <p:nvPicPr>
          <p:cNvPr id="2059" name="Picture 4" descr="9.9.21 08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05785" y="529126"/>
            <a:ext cx="1981200" cy="14859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5" descr="9.9.21 09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64566" y="671932"/>
            <a:ext cx="1981200" cy="1485900"/>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7" descr="9.9.21 09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56710" y="3089671"/>
            <a:ext cx="1874838" cy="140176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12"/>
          <p:cNvSpPr>
            <a:spLocks noChangeArrowheads="1"/>
          </p:cNvSpPr>
          <p:nvPr/>
        </p:nvSpPr>
        <p:spPr bwMode="auto">
          <a:xfrm>
            <a:off x="6908800" y="2185306"/>
            <a:ext cx="5165971"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Learning to understand our emotions through photographs and visual communication aids.</a:t>
            </a:r>
            <a:endParaRPr kumimoji="0" lang="en-GB" altLang="en-US" sz="105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6" name="Rectangle 13"/>
          <p:cNvSpPr>
            <a:spLocks noChangeArrowheads="1"/>
          </p:cNvSpPr>
          <p:nvPr/>
        </p:nvSpPr>
        <p:spPr bwMode="auto">
          <a:xfrm>
            <a:off x="7299569" y="3702539"/>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7" name="Rectangle 14"/>
          <p:cNvSpPr>
            <a:spLocks noChangeArrowheads="1"/>
          </p:cNvSpPr>
          <p:nvPr/>
        </p:nvSpPr>
        <p:spPr bwMode="auto">
          <a:xfrm>
            <a:off x="7299569" y="556150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Tree>
    <p:extLst>
      <p:ext uri="{BB962C8B-B14F-4D97-AF65-F5344CB8AC3E}">
        <p14:creationId xmlns:p14="http://schemas.microsoft.com/office/powerpoint/2010/main" val="31958169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hqprint">
            <a:extLst>
              <a:ext uri="{28A0092B-C50C-407E-A947-70E740481C1C}">
                <a14:useLocalDpi xmlns:a14="http://schemas.microsoft.com/office/drawing/2010/main" val="0"/>
              </a:ext>
            </a:extLst>
          </a:blip>
          <a:srcRect l="13853"/>
          <a:stretch/>
        </p:blipFill>
        <p:spPr>
          <a:xfrm rot="16200000">
            <a:off x="109732" y="2828322"/>
            <a:ext cx="3710722" cy="3217259"/>
          </a:xfrm>
          <a:prstGeom prst="rect">
            <a:avLst/>
          </a:prstGeom>
        </p:spPr>
      </p:pic>
      <p:pic>
        <p:nvPicPr>
          <p:cNvPr id="7" name="Picture 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5400000">
            <a:off x="3427596" y="950153"/>
            <a:ext cx="3702975" cy="2765803"/>
          </a:xfrm>
          <a:prstGeom prst="rect">
            <a:avLst/>
          </a:prstGeom>
        </p:spPr>
      </p:pic>
      <p:pic>
        <p:nvPicPr>
          <p:cNvPr id="8" name="Picture 7"/>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10800000">
            <a:off x="7436730" y="663113"/>
            <a:ext cx="3932087" cy="2936929"/>
          </a:xfrm>
          <a:prstGeom prst="rect">
            <a:avLst/>
          </a:prstGeom>
        </p:spPr>
      </p:pic>
      <p:pic>
        <p:nvPicPr>
          <p:cNvPr id="9" name="Picture 8"/>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0800000">
            <a:off x="6896746" y="4184542"/>
            <a:ext cx="3239956" cy="2419967"/>
          </a:xfrm>
          <a:prstGeom prst="rect">
            <a:avLst/>
          </a:prstGeom>
        </p:spPr>
      </p:pic>
      <p:sp>
        <p:nvSpPr>
          <p:cNvPr id="10" name="TextBox 9"/>
          <p:cNvSpPr txBox="1"/>
          <p:nvPr/>
        </p:nvSpPr>
        <p:spPr>
          <a:xfrm>
            <a:off x="788856" y="799282"/>
            <a:ext cx="2719953" cy="923330"/>
          </a:xfrm>
          <a:prstGeom prst="rect">
            <a:avLst/>
          </a:prstGeom>
          <a:noFill/>
        </p:spPr>
        <p:txBody>
          <a:bodyPr wrap="square" rtlCol="0">
            <a:spAutoFit/>
          </a:bodyPr>
          <a:lstStyle/>
          <a:p>
            <a:r>
              <a:rPr lang="en-GB" dirty="0" smtClean="0"/>
              <a:t>We just love working and playing together. We have lots of fun!</a:t>
            </a:r>
            <a:endParaRPr lang="en-GB" dirty="0"/>
          </a:p>
        </p:txBody>
      </p:sp>
      <p:sp>
        <p:nvSpPr>
          <p:cNvPr id="11" name="TextBox 10"/>
          <p:cNvSpPr txBox="1"/>
          <p:nvPr/>
        </p:nvSpPr>
        <p:spPr>
          <a:xfrm>
            <a:off x="3967566" y="4703736"/>
            <a:ext cx="2580468" cy="1477328"/>
          </a:xfrm>
          <a:prstGeom prst="rect">
            <a:avLst/>
          </a:prstGeom>
          <a:noFill/>
        </p:spPr>
        <p:txBody>
          <a:bodyPr wrap="square" rtlCol="0">
            <a:spAutoFit/>
          </a:bodyPr>
          <a:lstStyle/>
          <a:p>
            <a:r>
              <a:rPr lang="en-GB" dirty="0" smtClean="0"/>
              <a:t>At the same time we are practising our social skills and learning to be good friends.</a:t>
            </a:r>
            <a:endParaRPr lang="en-GB" dirty="0"/>
          </a:p>
        </p:txBody>
      </p:sp>
    </p:spTree>
    <p:extLst>
      <p:ext uri="{BB962C8B-B14F-4D97-AF65-F5344CB8AC3E}">
        <p14:creationId xmlns:p14="http://schemas.microsoft.com/office/powerpoint/2010/main" val="13838533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20521400">
            <a:off x="687987" y="934437"/>
            <a:ext cx="2229396" cy="1672046"/>
          </a:xfrm>
          <a:prstGeom prst="rect">
            <a:avLst/>
          </a:prstGeom>
        </p:spPr>
      </p:pic>
      <p:pic>
        <p:nvPicPr>
          <p:cNvPr id="3" name="Picture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5400000">
            <a:off x="5746788" y="3243927"/>
            <a:ext cx="2239852" cy="1679888"/>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271073">
            <a:off x="2473449" y="2322490"/>
            <a:ext cx="2046534" cy="1534900"/>
          </a:xfrm>
          <a:prstGeom prst="rect">
            <a:avLst/>
          </a:prstGeom>
        </p:spPr>
      </p:pic>
      <p:pic>
        <p:nvPicPr>
          <p:cNvPr id="5" name="Picture 4"/>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5400000">
            <a:off x="8499960" y="2256345"/>
            <a:ext cx="2259308" cy="1694480"/>
          </a:xfrm>
          <a:prstGeom prst="rect">
            <a:avLst/>
          </a:prstGeom>
        </p:spPr>
      </p:pic>
      <p:pic>
        <p:nvPicPr>
          <p:cNvPr id="6" name="Picture 5"/>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5914045">
            <a:off x="6777329" y="882899"/>
            <a:ext cx="2407148" cy="1805360"/>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4269350" y="991652"/>
            <a:ext cx="2421196" cy="1815896"/>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6662" y="4185440"/>
            <a:ext cx="2814924" cy="2111192"/>
          </a:xfrm>
          <a:prstGeom prst="rect">
            <a:avLst/>
          </a:prstGeom>
        </p:spPr>
      </p:pic>
      <p:sp>
        <p:nvSpPr>
          <p:cNvPr id="10" name="Rectangle 9"/>
          <p:cNvSpPr/>
          <p:nvPr/>
        </p:nvSpPr>
        <p:spPr>
          <a:xfrm>
            <a:off x="4373104" y="5241036"/>
            <a:ext cx="6886413" cy="1200329"/>
          </a:xfrm>
          <a:prstGeom prst="rect">
            <a:avLst/>
          </a:prstGeom>
        </p:spPr>
        <p:txBody>
          <a:bodyPr wrap="square">
            <a:spAutoFit/>
          </a:bodyPr>
          <a:lstStyle/>
          <a:p>
            <a:r>
              <a:rPr lang="en-GB" dirty="0"/>
              <a:t>We are all working on a turn-taking task requesting </a:t>
            </a:r>
            <a:r>
              <a:rPr lang="en-GB" dirty="0" smtClean="0"/>
              <a:t>the water </a:t>
            </a:r>
            <a:r>
              <a:rPr lang="en-GB" dirty="0"/>
              <a:t>spray and towers to be built.  Some pupils are working on our class anti-bullying poster</a:t>
            </a:r>
            <a:r>
              <a:rPr lang="en-GB" dirty="0" smtClean="0"/>
              <a:t>. We were very proud of our finished poster!</a:t>
            </a:r>
            <a:endParaRPr lang="en-GB" dirty="0"/>
          </a:p>
        </p:txBody>
      </p:sp>
    </p:spTree>
    <p:extLst>
      <p:ext uri="{BB962C8B-B14F-4D97-AF65-F5344CB8AC3E}">
        <p14:creationId xmlns:p14="http://schemas.microsoft.com/office/powerpoint/2010/main" val="3209960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0" y="36513"/>
            <a:ext cx="6480175" cy="97536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pic>
        <p:nvPicPr>
          <p:cNvPr id="1027" name="Picture 3" descr="IMG_1144"/>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rot="5400000">
            <a:off x="-24592" y="3275013"/>
            <a:ext cx="3257550" cy="243205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28" name="Picture 4" descr="IMG_1313"/>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rot="5400000">
            <a:off x="2624445" y="3215482"/>
            <a:ext cx="2794000" cy="208756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29" name="Picture 5" descr="IMG_1356"/>
          <p:cNvPicPr>
            <a:picLocks noChangeAspect="1" noChangeArrowheads="1"/>
          </p:cNvPicPr>
          <p:nvPr/>
        </p:nvPicPr>
        <p:blipFill>
          <a:blip r:embed="rId4">
            <a:extLst>
              <a:ext uri="{28A0092B-C50C-407E-A947-70E740481C1C}">
                <a14:useLocalDpi xmlns:a14="http://schemas.microsoft.com/office/drawing/2010/main" val="0"/>
              </a:ext>
            </a:extLst>
          </a:blip>
          <a:srcRect l="24638" t="27620" r="44614" b="33458"/>
          <a:stretch>
            <a:fillRect/>
          </a:stretch>
        </p:blipFill>
        <p:spPr bwMode="auto">
          <a:xfrm rot="5400000">
            <a:off x="2093790" y="103068"/>
            <a:ext cx="2413001" cy="227989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30" name="Picture 6" descr="IMG_1357"/>
          <p:cNvPicPr>
            <a:picLocks noChangeAspect="1" noChangeArrowheads="1"/>
          </p:cNvPicPr>
          <p:nvPr/>
        </p:nvPicPr>
        <p:blipFill>
          <a:blip r:embed="rId5" cstate="hqprint">
            <a:extLst>
              <a:ext uri="{28A0092B-C50C-407E-A947-70E740481C1C}">
                <a14:useLocalDpi xmlns:a14="http://schemas.microsoft.com/office/drawing/2010/main" val="0"/>
              </a:ext>
            </a:extLst>
          </a:blip>
          <a:srcRect l="20158" t="26302" r="45857" b="37770"/>
          <a:stretch>
            <a:fillRect/>
          </a:stretch>
        </p:blipFill>
        <p:spPr bwMode="auto">
          <a:xfrm rot="5400000">
            <a:off x="-167482" y="296068"/>
            <a:ext cx="2436813" cy="192405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31" name="Picture 7" descr="IMG_1361"/>
          <p:cNvPicPr>
            <a:picLocks noChangeAspect="1" noChangeArrowheads="1"/>
          </p:cNvPicPr>
          <p:nvPr/>
        </p:nvPicPr>
        <p:blipFill>
          <a:blip r:embed="rId6" cstate="hqprint">
            <a:extLst>
              <a:ext uri="{28A0092B-C50C-407E-A947-70E740481C1C}">
                <a14:useLocalDpi xmlns:a14="http://schemas.microsoft.com/office/drawing/2010/main" val="0"/>
              </a:ext>
            </a:extLst>
          </a:blip>
          <a:srcRect l="6812" t="7220" r="34633" b="1900"/>
          <a:stretch>
            <a:fillRect/>
          </a:stretch>
        </p:blipFill>
        <p:spPr bwMode="auto">
          <a:xfrm rot="5400000">
            <a:off x="4560457" y="115459"/>
            <a:ext cx="2348774" cy="231933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32" name="Picture 8" descr="IMG_0596"/>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7931150" y="2774950"/>
            <a:ext cx="2913062" cy="217646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33" name="Picture 9" descr="IMG_0573"/>
          <p:cNvPicPr>
            <a:picLocks noChangeAspect="1" noChangeArrowheads="1"/>
          </p:cNvPicPr>
          <p:nvPr/>
        </p:nvPicPr>
        <p:blipFill>
          <a:blip r:embed="rId8" cstate="hqprint">
            <a:extLst>
              <a:ext uri="{28A0092B-C50C-407E-A947-70E740481C1C}">
                <a14:useLocalDpi xmlns:a14="http://schemas.microsoft.com/office/drawing/2010/main" val="0"/>
              </a:ext>
            </a:extLst>
          </a:blip>
          <a:srcRect l="25581"/>
          <a:stretch>
            <a:fillRect/>
          </a:stretch>
        </p:blipFill>
        <p:spPr bwMode="auto">
          <a:xfrm>
            <a:off x="7600950" y="481014"/>
            <a:ext cx="1962150" cy="19685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3" name="Text Box 10"/>
          <p:cNvSpPr txBox="1">
            <a:spLocks noChangeArrowheads="1"/>
          </p:cNvSpPr>
          <p:nvPr/>
        </p:nvSpPr>
        <p:spPr bwMode="auto">
          <a:xfrm>
            <a:off x="2428172" y="2506665"/>
            <a:ext cx="2967037" cy="39528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000" b="0" i="0" u="none" strike="noStrike" cap="none" normalizeH="0" baseline="0" dirty="0" smtClean="0">
                <a:ln>
                  <a:noFill/>
                </a:ln>
                <a:effectLst/>
                <a:latin typeface="Calibri" panose="020F0502020204030204" pitchFamily="34" charset="0"/>
              </a:rPr>
              <a:t>Playing together at the tyre park</a:t>
            </a:r>
            <a:r>
              <a:rPr kumimoji="0" lang="en-GB" altLang="en-US" sz="1000" b="0" i="0" u="none" strike="noStrike" cap="none" normalizeH="0" baseline="0" dirty="0" smtClean="0">
                <a:ln>
                  <a:noFill/>
                </a:ln>
                <a:solidFill>
                  <a:srgbClr val="000000"/>
                </a:solidFill>
                <a:effectLst/>
                <a:latin typeface="Calibri" panose="020F0502020204030204" pitchFamily="34" charset="0"/>
              </a:rPr>
              <a:t>.</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4" name="Text Box 11"/>
          <p:cNvSpPr txBox="1">
            <a:spLocks noChangeArrowheads="1"/>
          </p:cNvSpPr>
          <p:nvPr/>
        </p:nvSpPr>
        <p:spPr bwMode="auto">
          <a:xfrm>
            <a:off x="9732962" y="1711930"/>
            <a:ext cx="2222500" cy="28257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000" b="0" i="0" u="none" strike="noStrike" cap="none" normalizeH="0" baseline="0" dirty="0" smtClean="0">
                <a:ln>
                  <a:noFill/>
                </a:ln>
                <a:effectLst/>
                <a:latin typeface="Calibri" panose="020F0502020204030204" pitchFamily="34" charset="0"/>
              </a:rPr>
              <a:t>Drawing pictures of how we feel. </a:t>
            </a:r>
            <a:endParaRPr kumimoji="0" lang="en-US" altLang="en-US" sz="1800" b="0" i="0" u="none" strike="noStrike" cap="none" normalizeH="0" baseline="0" dirty="0" smtClean="0">
              <a:ln>
                <a:noFill/>
              </a:ln>
              <a:effectLst/>
              <a:latin typeface="Arial" panose="020B0604020202020204" pitchFamily="34" charset="0"/>
            </a:endParaRPr>
          </a:p>
        </p:txBody>
      </p:sp>
      <p:sp>
        <p:nvSpPr>
          <p:cNvPr id="5" name="Text Box 12"/>
          <p:cNvSpPr txBox="1">
            <a:spLocks noChangeArrowheads="1"/>
          </p:cNvSpPr>
          <p:nvPr/>
        </p:nvSpPr>
        <p:spPr bwMode="auto">
          <a:xfrm>
            <a:off x="8033544" y="5137148"/>
            <a:ext cx="3059112" cy="2794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000" b="0" i="0" u="none" strike="noStrike" cap="none" normalizeH="0" baseline="0" dirty="0" smtClean="0">
                <a:ln>
                  <a:noFill/>
                </a:ln>
                <a:effectLst/>
                <a:latin typeface="Calibri" panose="020F0502020204030204" pitchFamily="34" charset="0"/>
              </a:rPr>
              <a:t>Using high interest programmes to develop turn taking.</a:t>
            </a:r>
            <a:endParaRPr kumimoji="0" lang="en-US" altLang="en-US" sz="1800" b="0" i="0" u="none" strike="noStrike" cap="none" normalizeH="0" baseline="0" dirty="0" smtClean="0">
              <a:ln>
                <a:noFill/>
              </a:ln>
              <a:effectLst/>
              <a:latin typeface="Arial" panose="020B0604020202020204" pitchFamily="34" charset="0"/>
            </a:endParaRPr>
          </a:p>
        </p:txBody>
      </p:sp>
      <p:sp>
        <p:nvSpPr>
          <p:cNvPr id="6" name="Text Box 13"/>
          <p:cNvSpPr txBox="1">
            <a:spLocks noChangeArrowheads="1"/>
          </p:cNvSpPr>
          <p:nvPr/>
        </p:nvSpPr>
        <p:spPr bwMode="auto">
          <a:xfrm>
            <a:off x="689702" y="6205203"/>
            <a:ext cx="2432050" cy="43656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000" b="0" i="0" u="none" strike="noStrike" cap="none" normalizeH="0" baseline="0" dirty="0" smtClean="0">
                <a:ln>
                  <a:noFill/>
                </a:ln>
                <a:effectLst/>
                <a:latin typeface="Calibri" panose="020F0502020204030204" pitchFamily="34" charset="0"/>
              </a:rPr>
              <a:t>Playing social interaction games with classmates.</a:t>
            </a:r>
            <a:endParaRPr kumimoji="0" lang="en-US" altLang="en-US" sz="1800" b="0" i="0" u="none" strike="noStrike" cap="none" normalizeH="0" baseline="0" dirty="0" smtClean="0">
              <a:ln>
                <a:noFill/>
              </a:ln>
              <a:effectLst/>
              <a:latin typeface="Arial" panose="020B0604020202020204" pitchFamily="34" charset="0"/>
            </a:endParaRPr>
          </a:p>
        </p:txBody>
      </p:sp>
      <p:sp>
        <p:nvSpPr>
          <p:cNvPr id="7" name="Text Box 14"/>
          <p:cNvSpPr txBox="1">
            <a:spLocks noChangeArrowheads="1"/>
          </p:cNvSpPr>
          <p:nvPr/>
        </p:nvSpPr>
        <p:spPr bwMode="auto">
          <a:xfrm>
            <a:off x="4316413" y="5840413"/>
            <a:ext cx="2578100" cy="3429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000" b="0" i="0" u="none" strike="noStrike" cap="none" normalizeH="0" baseline="0" dirty="0" smtClean="0">
                <a:ln>
                  <a:noFill/>
                </a:ln>
                <a:effectLst/>
                <a:latin typeface="Calibri" panose="020F0502020204030204" pitchFamily="34" charset="0"/>
              </a:rPr>
              <a:t>A helping hand in PE. And at the tyre park too.</a:t>
            </a:r>
            <a:endParaRPr kumimoji="0" lang="en-US" altLang="en-US" sz="1800" b="0" i="0" u="none" strike="noStrike" cap="none" normalizeH="0" baseline="0" dirty="0" smtClean="0">
              <a:ln>
                <a:noFill/>
              </a:ln>
              <a:effectLst/>
              <a:latin typeface="Arial" panose="020B0604020202020204" pitchFamily="34" charset="0"/>
            </a:endParaRPr>
          </a:p>
        </p:txBody>
      </p:sp>
      <p:pic>
        <p:nvPicPr>
          <p:cNvPr id="1039" name="Picture 15" descr="IMG_0508"/>
          <p:cNvPicPr>
            <a:picLocks noChangeAspect="1" noChangeArrowheads="1"/>
          </p:cNvPicPr>
          <p:nvPr/>
        </p:nvPicPr>
        <p:blipFill>
          <a:blip r:embed="rId9" cstate="hqprint">
            <a:extLst>
              <a:ext uri="{28A0092B-C50C-407E-A947-70E740481C1C}">
                <a14:useLocalDpi xmlns:a14="http://schemas.microsoft.com/office/drawing/2010/main" val="0"/>
              </a:ext>
            </a:extLst>
          </a:blip>
          <a:srcRect t="28404"/>
          <a:stretch>
            <a:fillRect/>
          </a:stretch>
        </p:blipFill>
        <p:spPr bwMode="auto">
          <a:xfrm rot="5400000">
            <a:off x="4871161" y="3261519"/>
            <a:ext cx="2811462" cy="201295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22929388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7" name="Picture 19" descr="IMG_0224"/>
          <p:cNvPicPr>
            <a:picLocks noChangeAspect="1" noChangeArrowheads="1"/>
          </p:cNvPicPr>
          <p:nvPr/>
        </p:nvPicPr>
        <p:blipFill>
          <a:blip r:embed="rId2" cstate="hqprint">
            <a:extLst>
              <a:ext uri="{28A0092B-C50C-407E-A947-70E740481C1C}">
                <a14:useLocalDpi xmlns:a14="http://schemas.microsoft.com/office/drawing/2010/main" val="0"/>
              </a:ext>
            </a:extLst>
          </a:blip>
          <a:srcRect l="22754" r="15271"/>
          <a:stretch>
            <a:fillRect/>
          </a:stretch>
        </p:blipFill>
        <p:spPr bwMode="auto">
          <a:xfrm rot="5400000">
            <a:off x="1852852" y="3240211"/>
            <a:ext cx="2651378" cy="319491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068" name="Picture 20" descr="IMG_0236"/>
          <p:cNvPicPr>
            <a:picLocks noChangeAspect="1" noChangeArrowheads="1"/>
          </p:cNvPicPr>
          <p:nvPr/>
        </p:nvPicPr>
        <p:blipFill>
          <a:blip r:embed="rId3" cstate="hqprint">
            <a:extLst>
              <a:ext uri="{28A0092B-C50C-407E-A947-70E740481C1C}">
                <a14:useLocalDpi xmlns:a14="http://schemas.microsoft.com/office/drawing/2010/main" val="0"/>
              </a:ext>
            </a:extLst>
          </a:blip>
          <a:srcRect l="25829" t="15538" r="19089"/>
          <a:stretch>
            <a:fillRect/>
          </a:stretch>
        </p:blipFill>
        <p:spPr bwMode="auto">
          <a:xfrm rot="5400000">
            <a:off x="1776309" y="50896"/>
            <a:ext cx="2690575" cy="308102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069" name="Picture 21" descr="IMG_0320"/>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7940604" y="4054217"/>
            <a:ext cx="2528450" cy="188850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1" name="Text Box 22"/>
          <p:cNvSpPr txBox="1">
            <a:spLocks noChangeArrowheads="1"/>
          </p:cNvSpPr>
          <p:nvPr/>
        </p:nvSpPr>
        <p:spPr bwMode="auto">
          <a:xfrm>
            <a:off x="4995999" y="4837666"/>
            <a:ext cx="1554672" cy="93979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100" b="0" i="0" u="none" strike="noStrike" cap="none" normalizeH="0" baseline="0" dirty="0" smtClean="0">
                <a:ln>
                  <a:noFill/>
                </a:ln>
                <a:effectLst/>
                <a:latin typeface="Calibri" panose="020F0502020204030204" pitchFamily="34" charset="0"/>
              </a:rPr>
              <a:t>Turn taking games</a:t>
            </a:r>
            <a:endParaRPr kumimoji="0" lang="en-US" altLang="en-US" sz="2400" b="0" i="0" u="none" strike="noStrike" cap="none" normalizeH="0" baseline="0" dirty="0" smtClean="0">
              <a:ln>
                <a:noFill/>
              </a:ln>
              <a:effectLst/>
              <a:latin typeface="Arial" panose="020B0604020202020204" pitchFamily="34" charset="0"/>
            </a:endParaRPr>
          </a:p>
        </p:txBody>
      </p:sp>
      <p:sp>
        <p:nvSpPr>
          <p:cNvPr id="12" name="Text Box 23"/>
          <p:cNvSpPr txBox="1">
            <a:spLocks noChangeArrowheads="1"/>
          </p:cNvSpPr>
          <p:nvPr/>
        </p:nvSpPr>
        <p:spPr bwMode="auto">
          <a:xfrm>
            <a:off x="2989358" y="3055765"/>
            <a:ext cx="1633007" cy="109034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100" b="0" i="0" u="none" strike="noStrike" cap="none" normalizeH="0" baseline="0" dirty="0" smtClean="0">
                <a:ln>
                  <a:noFill/>
                </a:ln>
                <a:effectLst/>
                <a:latin typeface="Calibri" panose="020F0502020204030204" pitchFamily="34" charset="0"/>
              </a:rPr>
              <a:t>Looking after the babies</a:t>
            </a:r>
            <a:endParaRPr kumimoji="0" lang="en-US" altLang="en-US" sz="2400" b="0" i="0" u="none" strike="noStrike" cap="none" normalizeH="0" baseline="0" dirty="0" smtClean="0">
              <a:ln>
                <a:noFill/>
              </a:ln>
              <a:effectLst/>
              <a:latin typeface="Arial" panose="020B0604020202020204" pitchFamily="34" charset="0"/>
            </a:endParaRPr>
          </a:p>
        </p:txBody>
      </p:sp>
      <p:sp>
        <p:nvSpPr>
          <p:cNvPr id="13" name="Text Box 24"/>
          <p:cNvSpPr txBox="1">
            <a:spLocks noChangeArrowheads="1"/>
          </p:cNvSpPr>
          <p:nvPr/>
        </p:nvSpPr>
        <p:spPr bwMode="auto">
          <a:xfrm>
            <a:off x="8166559" y="3511977"/>
            <a:ext cx="2043971" cy="63413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050" b="0" i="0" u="none" strike="noStrike" cap="none" normalizeH="0" baseline="0" dirty="0" smtClean="0">
                <a:ln>
                  <a:noFill/>
                </a:ln>
                <a:effectLst/>
                <a:latin typeface="Calibri" panose="020F0502020204030204" pitchFamily="34" charset="0"/>
              </a:rPr>
              <a:t>Having a relaxing time on the basket swing alongside our classmates</a:t>
            </a:r>
            <a:endParaRPr kumimoji="0" lang="en-US" altLang="en-US" sz="2000" b="0" i="0" u="none" strike="noStrike" cap="none" normalizeH="0" baseline="0" dirty="0" smtClean="0">
              <a:ln>
                <a:noFill/>
              </a:ln>
              <a:effectLst/>
              <a:latin typeface="Arial" panose="020B0604020202020204" pitchFamily="34" charset="0"/>
            </a:endParaRPr>
          </a:p>
        </p:txBody>
      </p:sp>
      <p:pic>
        <p:nvPicPr>
          <p:cNvPr id="2073" name="Picture 25" descr="IMG_0503"/>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rot="5400000">
            <a:off x="7800141" y="743478"/>
            <a:ext cx="2896061" cy="216322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24371580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20963186">
            <a:off x="670713" y="738169"/>
            <a:ext cx="2847619" cy="2333333"/>
          </a:xfrm>
          <a:prstGeom prst="rect">
            <a:avLst/>
          </a:prstGeom>
        </p:spPr>
      </p:pic>
      <p:pic>
        <p:nvPicPr>
          <p:cNvPr id="3" name="Picture 2"/>
          <p:cNvPicPr>
            <a:picLocks noChangeAspect="1"/>
          </p:cNvPicPr>
          <p:nvPr/>
        </p:nvPicPr>
        <p:blipFill>
          <a:blip r:embed="rId3"/>
          <a:stretch>
            <a:fillRect/>
          </a:stretch>
        </p:blipFill>
        <p:spPr>
          <a:xfrm rot="20719460">
            <a:off x="8248516" y="3455524"/>
            <a:ext cx="3181127" cy="2007429"/>
          </a:xfrm>
          <a:prstGeom prst="rect">
            <a:avLst/>
          </a:prstGeom>
        </p:spPr>
      </p:pic>
      <p:pic>
        <p:nvPicPr>
          <p:cNvPr id="4" name="Picture 3"/>
          <p:cNvPicPr>
            <a:picLocks noChangeAspect="1"/>
          </p:cNvPicPr>
          <p:nvPr/>
        </p:nvPicPr>
        <p:blipFill>
          <a:blip r:embed="rId4"/>
          <a:stretch>
            <a:fillRect/>
          </a:stretch>
        </p:blipFill>
        <p:spPr>
          <a:xfrm rot="282936">
            <a:off x="4290517" y="1273003"/>
            <a:ext cx="2819048" cy="2438095"/>
          </a:xfrm>
          <a:prstGeom prst="rect">
            <a:avLst/>
          </a:prstGeom>
        </p:spPr>
      </p:pic>
      <p:pic>
        <p:nvPicPr>
          <p:cNvPr id="5" name="Picture 4"/>
          <p:cNvPicPr>
            <a:picLocks noChangeAspect="1"/>
          </p:cNvPicPr>
          <p:nvPr/>
        </p:nvPicPr>
        <p:blipFill rotWithShape="1">
          <a:blip r:embed="rId5"/>
          <a:srcRect r="10076" b="8364"/>
          <a:stretch/>
        </p:blipFill>
        <p:spPr>
          <a:xfrm rot="331940">
            <a:off x="257317" y="3838604"/>
            <a:ext cx="3298093" cy="2226133"/>
          </a:xfrm>
          <a:prstGeom prst="rect">
            <a:avLst/>
          </a:prstGeom>
        </p:spPr>
      </p:pic>
      <p:pic>
        <p:nvPicPr>
          <p:cNvPr id="6" name="Picture 5"/>
          <p:cNvPicPr>
            <a:picLocks noChangeAspect="1"/>
          </p:cNvPicPr>
          <p:nvPr/>
        </p:nvPicPr>
        <p:blipFill>
          <a:blip r:embed="rId6"/>
          <a:stretch>
            <a:fillRect/>
          </a:stretch>
        </p:blipFill>
        <p:spPr>
          <a:xfrm rot="21025427">
            <a:off x="4184731" y="4219595"/>
            <a:ext cx="2847619" cy="2314286"/>
          </a:xfrm>
          <a:prstGeom prst="rect">
            <a:avLst/>
          </a:prstGeom>
        </p:spPr>
      </p:pic>
      <p:sp>
        <p:nvSpPr>
          <p:cNvPr id="7" name="TextBox 6"/>
          <p:cNvSpPr txBox="1"/>
          <p:nvPr/>
        </p:nvSpPr>
        <p:spPr>
          <a:xfrm>
            <a:off x="7745046" y="1594338"/>
            <a:ext cx="3305908" cy="923330"/>
          </a:xfrm>
          <a:prstGeom prst="rect">
            <a:avLst/>
          </a:prstGeom>
          <a:noFill/>
        </p:spPr>
        <p:txBody>
          <a:bodyPr wrap="square" rtlCol="0">
            <a:spAutoFit/>
          </a:bodyPr>
          <a:lstStyle/>
          <a:p>
            <a:r>
              <a:rPr lang="en-GB" dirty="0" smtClean="0"/>
              <a:t>Indoor and outdoor areas help promote friendships, cooperation and tolerance.</a:t>
            </a:r>
            <a:endParaRPr lang="en-GB" dirty="0"/>
          </a:p>
        </p:txBody>
      </p:sp>
    </p:spTree>
    <p:extLst>
      <p:ext uri="{BB962C8B-B14F-4D97-AF65-F5344CB8AC3E}">
        <p14:creationId xmlns:p14="http://schemas.microsoft.com/office/powerpoint/2010/main" val="22751803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tgav.lyon\AppData\Local\Microsoft\Windows\INetCache\Content.MSO\BA80D95B.tmp"/>
          <p:cNvPicPr/>
          <p:nvPr/>
        </p:nvPicPr>
        <p:blipFill rotWithShape="1">
          <a:blip r:embed="rId2" cstate="print">
            <a:extLst>
              <a:ext uri="{28A0092B-C50C-407E-A947-70E740481C1C}">
                <a14:useLocalDpi xmlns:a14="http://schemas.microsoft.com/office/drawing/2010/main" val="0"/>
              </a:ext>
            </a:extLst>
          </a:blip>
          <a:srcRect t="15810" r="17633"/>
          <a:stretch/>
        </p:blipFill>
        <p:spPr bwMode="auto">
          <a:xfrm>
            <a:off x="4490603" y="496125"/>
            <a:ext cx="3024553" cy="3395765"/>
          </a:xfrm>
          <a:prstGeom prst="rect">
            <a:avLst/>
          </a:prstGeom>
          <a:noFill/>
          <a:ln>
            <a:noFill/>
          </a:ln>
          <a:extLst>
            <a:ext uri="{53640926-AAD7-44D8-BBD7-CCE9431645EC}">
              <a14:shadowObscured xmlns:a14="http://schemas.microsoft.com/office/drawing/2010/main"/>
            </a:ext>
          </a:extLst>
        </p:spPr>
      </p:pic>
      <p:pic>
        <p:nvPicPr>
          <p:cNvPr id="4" name="Picture 3"/>
          <p:cNvPicPr>
            <a:picLocks noChangeAspect="1"/>
          </p:cNvPicPr>
          <p:nvPr/>
        </p:nvPicPr>
        <p:blipFill>
          <a:blip r:embed="rId3"/>
          <a:stretch>
            <a:fillRect/>
          </a:stretch>
        </p:blipFill>
        <p:spPr>
          <a:xfrm>
            <a:off x="9070508" y="496125"/>
            <a:ext cx="2444708" cy="3395766"/>
          </a:xfrm>
          <a:prstGeom prst="rect">
            <a:avLst/>
          </a:prstGeom>
        </p:spPr>
      </p:pic>
      <p:pic>
        <p:nvPicPr>
          <p:cNvPr id="5" name="Picture 4"/>
          <p:cNvPicPr>
            <a:picLocks noChangeAspect="1"/>
          </p:cNvPicPr>
          <p:nvPr/>
        </p:nvPicPr>
        <p:blipFill>
          <a:blip r:embed="rId4"/>
          <a:stretch>
            <a:fillRect/>
          </a:stretch>
        </p:blipFill>
        <p:spPr>
          <a:xfrm>
            <a:off x="472255" y="508318"/>
            <a:ext cx="2462997" cy="3383573"/>
          </a:xfrm>
          <a:prstGeom prst="rect">
            <a:avLst/>
          </a:prstGeom>
        </p:spPr>
      </p:pic>
      <p:sp>
        <p:nvSpPr>
          <p:cNvPr id="6" name="TextBox 5"/>
          <p:cNvSpPr txBox="1"/>
          <p:nvPr/>
        </p:nvSpPr>
        <p:spPr>
          <a:xfrm>
            <a:off x="472255" y="4360985"/>
            <a:ext cx="2462997" cy="2031325"/>
          </a:xfrm>
          <a:prstGeom prst="rect">
            <a:avLst/>
          </a:prstGeom>
          <a:noFill/>
        </p:spPr>
        <p:txBody>
          <a:bodyPr wrap="square" rtlCol="0">
            <a:spAutoFit/>
          </a:bodyPr>
          <a:lstStyle/>
          <a:p>
            <a:r>
              <a:rPr lang="en-GB" dirty="0" smtClean="0"/>
              <a:t>We encourage our children to work and play alongside each other and together building friendships whilst learning new skills such as sharing.</a:t>
            </a:r>
            <a:endParaRPr lang="en-GB" dirty="0"/>
          </a:p>
        </p:txBody>
      </p:sp>
      <p:sp>
        <p:nvSpPr>
          <p:cNvPr id="7" name="TextBox 6"/>
          <p:cNvSpPr txBox="1"/>
          <p:nvPr/>
        </p:nvSpPr>
        <p:spPr>
          <a:xfrm>
            <a:off x="4783015" y="4157784"/>
            <a:ext cx="2602523" cy="1754326"/>
          </a:xfrm>
          <a:prstGeom prst="rect">
            <a:avLst/>
          </a:prstGeom>
          <a:noFill/>
        </p:spPr>
        <p:txBody>
          <a:bodyPr wrap="square" rtlCol="0">
            <a:spAutoFit/>
          </a:bodyPr>
          <a:lstStyle/>
          <a:p>
            <a:r>
              <a:rPr lang="en-GB" dirty="0" smtClean="0"/>
              <a:t>A sample communication </a:t>
            </a:r>
            <a:r>
              <a:rPr lang="en-GB" dirty="0"/>
              <a:t>board </a:t>
            </a:r>
            <a:r>
              <a:rPr lang="en-GB" dirty="0" smtClean="0"/>
              <a:t>that helps our children request </a:t>
            </a:r>
            <a:r>
              <a:rPr lang="en-GB" dirty="0"/>
              <a:t>for help </a:t>
            </a:r>
            <a:r>
              <a:rPr lang="en-GB" dirty="0" smtClean="0"/>
              <a:t>when they need it</a:t>
            </a:r>
            <a:r>
              <a:rPr lang="en-GB" dirty="0"/>
              <a:t> </a:t>
            </a:r>
            <a:r>
              <a:rPr lang="en-GB" dirty="0" smtClean="0"/>
              <a:t>by pointing to the relevant images.</a:t>
            </a:r>
            <a:endParaRPr lang="en-GB" dirty="0"/>
          </a:p>
        </p:txBody>
      </p:sp>
      <p:sp>
        <p:nvSpPr>
          <p:cNvPr id="8" name="TextBox 7"/>
          <p:cNvSpPr txBox="1"/>
          <p:nvPr/>
        </p:nvSpPr>
        <p:spPr>
          <a:xfrm>
            <a:off x="9070508" y="4191949"/>
            <a:ext cx="2621307" cy="1754326"/>
          </a:xfrm>
          <a:prstGeom prst="rect">
            <a:avLst/>
          </a:prstGeom>
          <a:noFill/>
        </p:spPr>
        <p:txBody>
          <a:bodyPr wrap="square" rtlCol="0">
            <a:spAutoFit/>
          </a:bodyPr>
          <a:lstStyle/>
          <a:p>
            <a:r>
              <a:rPr lang="en-GB" dirty="0" smtClean="0"/>
              <a:t>Cooperative play is encouraged </a:t>
            </a:r>
            <a:r>
              <a:rPr lang="en-GB" dirty="0"/>
              <a:t>and taught. The adult indicates whose turn it is by passing the car and verbalising  ‘name’ turn.</a:t>
            </a:r>
          </a:p>
        </p:txBody>
      </p:sp>
    </p:spTree>
    <p:extLst>
      <p:ext uri="{BB962C8B-B14F-4D97-AF65-F5344CB8AC3E}">
        <p14:creationId xmlns:p14="http://schemas.microsoft.com/office/powerpoint/2010/main" val="3139072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91469" y="2662378"/>
            <a:ext cx="3142857" cy="2352381"/>
          </a:xfrm>
          <a:prstGeom prst="rect">
            <a:avLst/>
          </a:prstGeom>
        </p:spPr>
      </p:pic>
      <p:pic>
        <p:nvPicPr>
          <p:cNvPr id="3" name="Picture 2"/>
          <p:cNvPicPr>
            <a:picLocks noChangeAspect="1"/>
          </p:cNvPicPr>
          <p:nvPr/>
        </p:nvPicPr>
        <p:blipFill>
          <a:blip r:embed="rId3"/>
          <a:stretch>
            <a:fillRect/>
          </a:stretch>
        </p:blipFill>
        <p:spPr>
          <a:xfrm rot="604064">
            <a:off x="550684" y="455998"/>
            <a:ext cx="3009524" cy="2257143"/>
          </a:xfrm>
          <a:prstGeom prst="rect">
            <a:avLst/>
          </a:prstGeom>
        </p:spPr>
      </p:pic>
      <p:pic>
        <p:nvPicPr>
          <p:cNvPr id="4" name="Picture 3"/>
          <p:cNvPicPr>
            <a:picLocks noChangeAspect="1"/>
          </p:cNvPicPr>
          <p:nvPr/>
        </p:nvPicPr>
        <p:blipFill>
          <a:blip r:embed="rId4"/>
          <a:stretch>
            <a:fillRect/>
          </a:stretch>
        </p:blipFill>
        <p:spPr>
          <a:xfrm rot="300609">
            <a:off x="8314180" y="2043152"/>
            <a:ext cx="3285714" cy="2285714"/>
          </a:xfrm>
          <a:prstGeom prst="rect">
            <a:avLst/>
          </a:prstGeom>
        </p:spPr>
      </p:pic>
      <p:pic>
        <p:nvPicPr>
          <p:cNvPr id="5" name="Picture 4"/>
          <p:cNvPicPr>
            <a:picLocks noChangeAspect="1"/>
          </p:cNvPicPr>
          <p:nvPr/>
        </p:nvPicPr>
        <p:blipFill rotWithShape="1">
          <a:blip r:embed="rId5"/>
          <a:srcRect l="9684"/>
          <a:stretch/>
        </p:blipFill>
        <p:spPr>
          <a:xfrm rot="20830945">
            <a:off x="8853608" y="4200869"/>
            <a:ext cx="2551189" cy="2123810"/>
          </a:xfrm>
          <a:prstGeom prst="rect">
            <a:avLst/>
          </a:prstGeom>
        </p:spPr>
      </p:pic>
      <p:sp>
        <p:nvSpPr>
          <p:cNvPr id="6" name="TextBox 5"/>
          <p:cNvSpPr txBox="1"/>
          <p:nvPr/>
        </p:nvSpPr>
        <p:spPr>
          <a:xfrm>
            <a:off x="591469" y="5388294"/>
            <a:ext cx="3581946" cy="1200329"/>
          </a:xfrm>
          <a:prstGeom prst="rect">
            <a:avLst/>
          </a:prstGeom>
          <a:noFill/>
        </p:spPr>
        <p:txBody>
          <a:bodyPr wrap="square" rtlCol="0">
            <a:spAutoFit/>
          </a:bodyPr>
          <a:lstStyle/>
          <a:p>
            <a:r>
              <a:rPr lang="en-GB" dirty="0"/>
              <a:t>Pupils have a way of communicating that they need help in the indoor and outdoor areas.</a:t>
            </a:r>
          </a:p>
        </p:txBody>
      </p:sp>
      <p:sp>
        <p:nvSpPr>
          <p:cNvPr id="7" name="Rectangle 6"/>
          <p:cNvSpPr/>
          <p:nvPr/>
        </p:nvSpPr>
        <p:spPr>
          <a:xfrm>
            <a:off x="5212266" y="4095169"/>
            <a:ext cx="3266831" cy="1477328"/>
          </a:xfrm>
          <a:prstGeom prst="rect">
            <a:avLst/>
          </a:prstGeom>
        </p:spPr>
        <p:txBody>
          <a:bodyPr wrap="square">
            <a:spAutoFit/>
          </a:bodyPr>
          <a:lstStyle/>
          <a:p>
            <a:r>
              <a:rPr lang="en-GB" dirty="0"/>
              <a:t>Outside toys encourage parallel and co operative play and quiet areas </a:t>
            </a:r>
            <a:r>
              <a:rPr lang="en-GB" dirty="0" smtClean="0"/>
              <a:t>are available to share quiet time with a friend.</a:t>
            </a:r>
            <a:endParaRPr lang="en-GB" dirty="0"/>
          </a:p>
        </p:txBody>
      </p:sp>
      <p:sp>
        <p:nvSpPr>
          <p:cNvPr id="8" name="Rectangle 7"/>
          <p:cNvSpPr/>
          <p:nvPr/>
        </p:nvSpPr>
        <p:spPr>
          <a:xfrm>
            <a:off x="4173416" y="676398"/>
            <a:ext cx="3962400" cy="2031325"/>
          </a:xfrm>
          <a:prstGeom prst="rect">
            <a:avLst/>
          </a:prstGeom>
        </p:spPr>
        <p:txBody>
          <a:bodyPr wrap="square">
            <a:spAutoFit/>
          </a:bodyPr>
          <a:lstStyle/>
          <a:p>
            <a:r>
              <a:rPr lang="en-GB" dirty="0" smtClean="0"/>
              <a:t>Here are some sample resources used to </a:t>
            </a:r>
            <a:r>
              <a:rPr lang="en-GB" dirty="0"/>
              <a:t>help support, teach and develop collaboration, emotional wellbeing and pupil voice.  </a:t>
            </a:r>
            <a:r>
              <a:rPr lang="en-GB" dirty="0" smtClean="0"/>
              <a:t>These are key areas we focus on from when the children join us to help </a:t>
            </a:r>
            <a:r>
              <a:rPr lang="en-GB" dirty="0"/>
              <a:t>prevent any conflict/bullying situations</a:t>
            </a:r>
          </a:p>
        </p:txBody>
      </p:sp>
      <p:pic>
        <p:nvPicPr>
          <p:cNvPr id="9" name="Picture 8"/>
          <p:cNvPicPr>
            <a:picLocks noChangeAspect="1"/>
          </p:cNvPicPr>
          <p:nvPr/>
        </p:nvPicPr>
        <p:blipFill>
          <a:blip r:embed="rId6"/>
          <a:stretch>
            <a:fillRect/>
          </a:stretch>
        </p:blipFill>
        <p:spPr>
          <a:xfrm>
            <a:off x="9025877" y="210325"/>
            <a:ext cx="2752381" cy="1819048"/>
          </a:xfrm>
          <a:prstGeom prst="rect">
            <a:avLst/>
          </a:prstGeom>
        </p:spPr>
      </p:pic>
    </p:spTree>
    <p:extLst>
      <p:ext uri="{BB962C8B-B14F-4D97-AF65-F5344CB8AC3E}">
        <p14:creationId xmlns:p14="http://schemas.microsoft.com/office/powerpoint/2010/main" val="35957303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63860D-DF66-4075-A8D0-6C2B8B401F3A}"/>
              </a:ext>
            </a:extLst>
          </p:cNvPr>
          <p:cNvPicPr>
            <a:picLocks noChangeAspect="1"/>
          </p:cNvPicPr>
          <p:nvPr/>
        </p:nvPicPr>
        <p:blipFill rotWithShape="1">
          <a:blip r:embed="rId2"/>
          <a:srcRect l="19773" t="13484" r="49290" b="11516"/>
          <a:stretch/>
        </p:blipFill>
        <p:spPr>
          <a:xfrm>
            <a:off x="225136" y="213014"/>
            <a:ext cx="2071255" cy="2824439"/>
          </a:xfrm>
          <a:prstGeom prst="rect">
            <a:avLst/>
          </a:prstGeom>
        </p:spPr>
      </p:pic>
      <p:pic>
        <p:nvPicPr>
          <p:cNvPr id="3" name="Picture 2">
            <a:extLst>
              <a:ext uri="{FF2B5EF4-FFF2-40B4-BE49-F238E27FC236}">
                <a16:creationId xmlns:a16="http://schemas.microsoft.com/office/drawing/2014/main" id="{BD840865-51C9-4532-8F40-336792F4A2F4}"/>
              </a:ext>
            </a:extLst>
          </p:cNvPr>
          <p:cNvPicPr>
            <a:picLocks noChangeAspect="1"/>
          </p:cNvPicPr>
          <p:nvPr/>
        </p:nvPicPr>
        <p:blipFill rotWithShape="1">
          <a:blip r:embed="rId3"/>
          <a:srcRect l="18921" t="22424" r="49119" b="19848"/>
          <a:stretch/>
        </p:blipFill>
        <p:spPr>
          <a:xfrm>
            <a:off x="5578022" y="258828"/>
            <a:ext cx="2577272" cy="2618508"/>
          </a:xfrm>
          <a:prstGeom prst="rect">
            <a:avLst/>
          </a:prstGeom>
        </p:spPr>
      </p:pic>
      <p:pic>
        <p:nvPicPr>
          <p:cNvPr id="4" name="Picture 3">
            <a:extLst>
              <a:ext uri="{FF2B5EF4-FFF2-40B4-BE49-F238E27FC236}">
                <a16:creationId xmlns:a16="http://schemas.microsoft.com/office/drawing/2014/main" id="{4E8AC454-032B-43D4-9E45-05689BBA9C60}"/>
              </a:ext>
            </a:extLst>
          </p:cNvPr>
          <p:cNvPicPr>
            <a:picLocks noChangeAspect="1"/>
          </p:cNvPicPr>
          <p:nvPr/>
        </p:nvPicPr>
        <p:blipFill rotWithShape="1">
          <a:blip r:embed="rId4"/>
          <a:srcRect l="19177" t="30303" r="49204" b="16515"/>
          <a:stretch/>
        </p:blipFill>
        <p:spPr>
          <a:xfrm>
            <a:off x="8252277" y="258828"/>
            <a:ext cx="2660072" cy="2516671"/>
          </a:xfrm>
          <a:prstGeom prst="rect">
            <a:avLst/>
          </a:prstGeom>
        </p:spPr>
      </p:pic>
      <p:pic>
        <p:nvPicPr>
          <p:cNvPr id="5" name="Picture 4">
            <a:extLst>
              <a:ext uri="{FF2B5EF4-FFF2-40B4-BE49-F238E27FC236}">
                <a16:creationId xmlns:a16="http://schemas.microsoft.com/office/drawing/2014/main" id="{9EBA5CD2-1D24-46B1-91D5-30F969631921}"/>
              </a:ext>
            </a:extLst>
          </p:cNvPr>
          <p:cNvPicPr>
            <a:picLocks noChangeAspect="1"/>
          </p:cNvPicPr>
          <p:nvPr/>
        </p:nvPicPr>
        <p:blipFill rotWithShape="1">
          <a:blip r:embed="rId5"/>
          <a:srcRect l="19176" t="31969" r="50000" b="19091"/>
          <a:stretch/>
        </p:blipFill>
        <p:spPr>
          <a:xfrm>
            <a:off x="2421082" y="258828"/>
            <a:ext cx="3059957" cy="2732809"/>
          </a:xfrm>
          <a:prstGeom prst="rect">
            <a:avLst/>
          </a:prstGeom>
        </p:spPr>
      </p:pic>
      <p:pic>
        <p:nvPicPr>
          <p:cNvPr id="6" name="Picture 5">
            <a:extLst>
              <a:ext uri="{FF2B5EF4-FFF2-40B4-BE49-F238E27FC236}">
                <a16:creationId xmlns:a16="http://schemas.microsoft.com/office/drawing/2014/main" id="{CF2C7275-7366-4D32-8AA5-DA47D2544B6F}"/>
              </a:ext>
            </a:extLst>
          </p:cNvPr>
          <p:cNvPicPr>
            <a:picLocks noChangeAspect="1"/>
          </p:cNvPicPr>
          <p:nvPr/>
        </p:nvPicPr>
        <p:blipFill rotWithShape="1">
          <a:blip r:embed="rId6"/>
          <a:srcRect l="18835" t="35076" r="49034" b="25075"/>
          <a:stretch/>
        </p:blipFill>
        <p:spPr>
          <a:xfrm>
            <a:off x="6402811" y="4565921"/>
            <a:ext cx="2941220" cy="2051832"/>
          </a:xfrm>
          <a:prstGeom prst="rect">
            <a:avLst/>
          </a:prstGeom>
        </p:spPr>
      </p:pic>
      <p:pic>
        <p:nvPicPr>
          <p:cNvPr id="7" name="Picture 6">
            <a:extLst>
              <a:ext uri="{FF2B5EF4-FFF2-40B4-BE49-F238E27FC236}">
                <a16:creationId xmlns:a16="http://schemas.microsoft.com/office/drawing/2014/main" id="{4DD59BC9-5E98-4A2D-953A-33A92A62C9AA}"/>
              </a:ext>
            </a:extLst>
          </p:cNvPr>
          <p:cNvPicPr>
            <a:picLocks noChangeAspect="1"/>
          </p:cNvPicPr>
          <p:nvPr/>
        </p:nvPicPr>
        <p:blipFill rotWithShape="1">
          <a:blip r:embed="rId7"/>
          <a:srcRect l="19176" t="23333" r="49290" b="25000"/>
          <a:stretch/>
        </p:blipFill>
        <p:spPr>
          <a:xfrm>
            <a:off x="4071503" y="4565921"/>
            <a:ext cx="2226328" cy="2051832"/>
          </a:xfrm>
          <a:prstGeom prst="rect">
            <a:avLst/>
          </a:prstGeom>
        </p:spPr>
      </p:pic>
      <p:pic>
        <p:nvPicPr>
          <p:cNvPr id="8" name="Picture 7">
            <a:extLst>
              <a:ext uri="{FF2B5EF4-FFF2-40B4-BE49-F238E27FC236}">
                <a16:creationId xmlns:a16="http://schemas.microsoft.com/office/drawing/2014/main" id="{967FDCA1-E68B-45F7-AB4A-742F7E4523CA}"/>
              </a:ext>
            </a:extLst>
          </p:cNvPr>
          <p:cNvPicPr>
            <a:picLocks noChangeAspect="1"/>
          </p:cNvPicPr>
          <p:nvPr/>
        </p:nvPicPr>
        <p:blipFill rotWithShape="1">
          <a:blip r:embed="rId8"/>
          <a:srcRect l="18921" t="26667" r="48949" b="27273"/>
          <a:stretch/>
        </p:blipFill>
        <p:spPr>
          <a:xfrm>
            <a:off x="9369471" y="4572000"/>
            <a:ext cx="2537005" cy="2045753"/>
          </a:xfrm>
          <a:prstGeom prst="rect">
            <a:avLst/>
          </a:prstGeom>
        </p:spPr>
      </p:pic>
      <p:sp>
        <p:nvSpPr>
          <p:cNvPr id="9" name="TextBox 8">
            <a:extLst>
              <a:ext uri="{FF2B5EF4-FFF2-40B4-BE49-F238E27FC236}">
                <a16:creationId xmlns:a16="http://schemas.microsoft.com/office/drawing/2014/main" id="{BA87C56F-2439-4642-8E26-EBCDBFEC75F2}"/>
              </a:ext>
            </a:extLst>
          </p:cNvPr>
          <p:cNvSpPr txBox="1"/>
          <p:nvPr/>
        </p:nvSpPr>
        <p:spPr>
          <a:xfrm>
            <a:off x="8562109" y="2877336"/>
            <a:ext cx="3404755" cy="1200329"/>
          </a:xfrm>
          <a:prstGeom prst="rect">
            <a:avLst/>
          </a:prstGeom>
          <a:noFill/>
        </p:spPr>
        <p:txBody>
          <a:bodyPr wrap="square" rtlCol="0">
            <a:spAutoFit/>
          </a:bodyPr>
          <a:lstStyle/>
          <a:p>
            <a:r>
              <a:rPr lang="en-GB" dirty="0"/>
              <a:t>We listened to a friendship song called “make new friends” and passed the heart around the circle to our friend.</a:t>
            </a:r>
          </a:p>
        </p:txBody>
      </p:sp>
      <p:sp>
        <p:nvSpPr>
          <p:cNvPr id="10" name="TextBox 9">
            <a:extLst>
              <a:ext uri="{FF2B5EF4-FFF2-40B4-BE49-F238E27FC236}">
                <a16:creationId xmlns:a16="http://schemas.microsoft.com/office/drawing/2014/main" id="{99993F10-968C-418A-AB57-56267FDDAD2C}"/>
              </a:ext>
            </a:extLst>
          </p:cNvPr>
          <p:cNvSpPr txBox="1"/>
          <p:nvPr/>
        </p:nvSpPr>
        <p:spPr>
          <a:xfrm>
            <a:off x="3951060" y="3365592"/>
            <a:ext cx="3317756" cy="1200329"/>
          </a:xfrm>
          <a:prstGeom prst="rect">
            <a:avLst/>
          </a:prstGeom>
          <a:noFill/>
        </p:spPr>
        <p:txBody>
          <a:bodyPr wrap="square" rtlCol="0">
            <a:spAutoFit/>
          </a:bodyPr>
          <a:lstStyle/>
          <a:p>
            <a:r>
              <a:rPr lang="en-GB" dirty="0"/>
              <a:t>We made friendship cupcakes, we chose a picture of a friend in class and decorated a cake for them.</a:t>
            </a:r>
          </a:p>
        </p:txBody>
      </p:sp>
      <p:sp>
        <p:nvSpPr>
          <p:cNvPr id="11" name="TextBox 10">
            <a:extLst>
              <a:ext uri="{FF2B5EF4-FFF2-40B4-BE49-F238E27FC236}">
                <a16:creationId xmlns:a16="http://schemas.microsoft.com/office/drawing/2014/main" id="{1EA4F049-0CCB-4A76-9352-68A32F83FDB1}"/>
              </a:ext>
            </a:extLst>
          </p:cNvPr>
          <p:cNvSpPr txBox="1"/>
          <p:nvPr/>
        </p:nvSpPr>
        <p:spPr>
          <a:xfrm>
            <a:off x="148686" y="3276251"/>
            <a:ext cx="2147705" cy="646331"/>
          </a:xfrm>
          <a:prstGeom prst="rect">
            <a:avLst/>
          </a:prstGeom>
          <a:noFill/>
        </p:spPr>
        <p:txBody>
          <a:bodyPr wrap="square" rtlCol="0">
            <a:spAutoFit/>
          </a:bodyPr>
          <a:lstStyle/>
          <a:p>
            <a:r>
              <a:rPr lang="en-GB" dirty="0"/>
              <a:t>Anti- Bullying week in Bumblebees Class.</a:t>
            </a:r>
          </a:p>
        </p:txBody>
      </p:sp>
      <p:pic>
        <p:nvPicPr>
          <p:cNvPr id="12" name="Picture 11">
            <a:extLst>
              <a:ext uri="{FF2B5EF4-FFF2-40B4-BE49-F238E27FC236}">
                <a16:creationId xmlns:a16="http://schemas.microsoft.com/office/drawing/2014/main" id="{D8FAB2F3-9152-4804-9BD6-C705E5F3C205}"/>
              </a:ext>
            </a:extLst>
          </p:cNvPr>
          <p:cNvPicPr>
            <a:picLocks noChangeAspect="1"/>
          </p:cNvPicPr>
          <p:nvPr/>
        </p:nvPicPr>
        <p:blipFill rotWithShape="1">
          <a:blip r:embed="rId9"/>
          <a:srcRect l="19858" t="20152" r="49290" b="28030"/>
          <a:stretch/>
        </p:blipFill>
        <p:spPr>
          <a:xfrm>
            <a:off x="1405249" y="4468920"/>
            <a:ext cx="2254827" cy="2130252"/>
          </a:xfrm>
          <a:prstGeom prst="rect">
            <a:avLst/>
          </a:prstGeom>
        </p:spPr>
      </p:pic>
      <p:sp>
        <p:nvSpPr>
          <p:cNvPr id="13" name="TextBox 12">
            <a:extLst>
              <a:ext uri="{FF2B5EF4-FFF2-40B4-BE49-F238E27FC236}">
                <a16:creationId xmlns:a16="http://schemas.microsoft.com/office/drawing/2014/main" id="{4E335FE7-523E-4BB9-BD86-76763097732C}"/>
              </a:ext>
            </a:extLst>
          </p:cNvPr>
          <p:cNvSpPr txBox="1"/>
          <p:nvPr/>
        </p:nvSpPr>
        <p:spPr>
          <a:xfrm>
            <a:off x="148686" y="4683210"/>
            <a:ext cx="1196342" cy="923330"/>
          </a:xfrm>
          <a:prstGeom prst="rect">
            <a:avLst/>
          </a:prstGeom>
          <a:noFill/>
        </p:spPr>
        <p:txBody>
          <a:bodyPr wrap="square" rtlCol="0">
            <a:spAutoFit/>
          </a:bodyPr>
          <a:lstStyle/>
          <a:p>
            <a:r>
              <a:rPr lang="en-GB" dirty="0"/>
              <a:t>We share our fun </a:t>
            </a:r>
            <a:r>
              <a:rPr lang="en-GB" dirty="0" smtClean="0"/>
              <a:t>activities.</a:t>
            </a:r>
            <a:endParaRPr lang="en-GB" dirty="0"/>
          </a:p>
        </p:txBody>
      </p:sp>
    </p:spTree>
    <p:extLst>
      <p:ext uri="{BB962C8B-B14F-4D97-AF65-F5344CB8AC3E}">
        <p14:creationId xmlns:p14="http://schemas.microsoft.com/office/powerpoint/2010/main" val="10809464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74397" y="428885"/>
            <a:ext cx="3882341" cy="3190367"/>
          </a:xfrm>
          <a:prstGeom prst="rect">
            <a:avLst/>
          </a:prstGeom>
        </p:spPr>
      </p:pic>
      <p:sp>
        <p:nvSpPr>
          <p:cNvPr id="3" name="TextBox 2"/>
          <p:cNvSpPr txBox="1"/>
          <p:nvPr/>
        </p:nvSpPr>
        <p:spPr>
          <a:xfrm>
            <a:off x="797169" y="3798276"/>
            <a:ext cx="3438769" cy="923330"/>
          </a:xfrm>
          <a:prstGeom prst="rect">
            <a:avLst/>
          </a:prstGeom>
          <a:noFill/>
        </p:spPr>
        <p:txBody>
          <a:bodyPr wrap="square" rtlCol="0">
            <a:spAutoFit/>
          </a:bodyPr>
          <a:lstStyle/>
          <a:p>
            <a:r>
              <a:rPr lang="en-GB" dirty="0" smtClean="0"/>
              <a:t>The children made friendship posters in Anti-</a:t>
            </a:r>
            <a:r>
              <a:rPr lang="en-GB" dirty="0"/>
              <a:t>B</a:t>
            </a:r>
            <a:r>
              <a:rPr lang="en-GB" dirty="0" smtClean="0"/>
              <a:t>ullying Week and learnt songs.</a:t>
            </a:r>
            <a:endParaRPr lang="en-GB" dirty="0"/>
          </a:p>
        </p:txBody>
      </p:sp>
      <p:pic>
        <p:nvPicPr>
          <p:cNvPr id="4" name="Picture 3"/>
          <p:cNvPicPr>
            <a:picLocks noChangeAspect="1"/>
          </p:cNvPicPr>
          <p:nvPr/>
        </p:nvPicPr>
        <p:blipFill>
          <a:blip r:embed="rId3"/>
          <a:stretch>
            <a:fillRect/>
          </a:stretch>
        </p:blipFill>
        <p:spPr>
          <a:xfrm>
            <a:off x="489506" y="4852365"/>
            <a:ext cx="3038095" cy="1857143"/>
          </a:xfrm>
          <a:prstGeom prst="rect">
            <a:avLst/>
          </a:prstGeom>
        </p:spPr>
      </p:pic>
      <p:pic>
        <p:nvPicPr>
          <p:cNvPr id="5" name="Picture 4"/>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235938" y="3880480"/>
            <a:ext cx="3986432" cy="2977520"/>
          </a:xfrm>
          <a:prstGeom prst="rect">
            <a:avLst/>
          </a:prstGeom>
        </p:spPr>
      </p:pic>
      <p:pic>
        <p:nvPicPr>
          <p:cNvPr id="6" name="Picture 5"/>
          <p:cNvPicPr>
            <a:picLocks noChangeAspect="1"/>
          </p:cNvPicPr>
          <p:nvPr/>
        </p:nvPicPr>
        <p:blipFill>
          <a:blip r:embed="rId5"/>
          <a:stretch>
            <a:fillRect/>
          </a:stretch>
        </p:blipFill>
        <p:spPr>
          <a:xfrm>
            <a:off x="6494908" y="528607"/>
            <a:ext cx="3922999" cy="2802142"/>
          </a:xfrm>
          <a:prstGeom prst="rect">
            <a:avLst/>
          </a:prstGeom>
        </p:spPr>
      </p:pic>
      <p:sp>
        <p:nvSpPr>
          <p:cNvPr id="7" name="Rectangle 6"/>
          <p:cNvSpPr/>
          <p:nvPr/>
        </p:nvSpPr>
        <p:spPr>
          <a:xfrm>
            <a:off x="5838093" y="3330749"/>
            <a:ext cx="6096000" cy="369332"/>
          </a:xfrm>
          <a:prstGeom prst="rect">
            <a:avLst/>
          </a:prstGeom>
        </p:spPr>
        <p:txBody>
          <a:bodyPr>
            <a:spAutoFit/>
          </a:bodyPr>
          <a:lstStyle/>
          <a:p>
            <a:r>
              <a:rPr lang="en-GB" dirty="0" smtClean="0"/>
              <a:t>A handprint </a:t>
            </a:r>
            <a:r>
              <a:rPr lang="en-GB" dirty="0"/>
              <a:t>heart collage to show we are all unique!</a:t>
            </a:r>
          </a:p>
        </p:txBody>
      </p:sp>
    </p:spTree>
    <p:extLst>
      <p:ext uri="{BB962C8B-B14F-4D97-AF65-F5344CB8AC3E}">
        <p14:creationId xmlns:p14="http://schemas.microsoft.com/office/powerpoint/2010/main" val="32592415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3538" y="541341"/>
            <a:ext cx="11785599" cy="6032421"/>
          </a:xfrm>
          <a:prstGeom prst="rect">
            <a:avLst/>
          </a:prstGeom>
        </p:spPr>
        <p:txBody>
          <a:bodyPr wrap="square">
            <a:spAutoFit/>
          </a:bodyPr>
          <a:lstStyle/>
          <a:p>
            <a:r>
              <a:rPr lang="en-GB" dirty="0"/>
              <a:t>Activities we do </a:t>
            </a:r>
            <a:r>
              <a:rPr lang="en-GB"/>
              <a:t>in </a:t>
            </a:r>
            <a:r>
              <a:rPr lang="en-GB" smtClean="0"/>
              <a:t>Woodpeckers class </a:t>
            </a:r>
            <a:r>
              <a:rPr lang="en-GB" dirty="0"/>
              <a:t>to promote helping hands &amp; turn taking:</a:t>
            </a:r>
          </a:p>
          <a:p>
            <a:pPr marL="285750" indent="-285750">
              <a:buFont typeface="Arial" panose="020B0604020202020204" pitchFamily="34" charset="0"/>
              <a:buChar char="•"/>
            </a:pPr>
            <a:r>
              <a:rPr lang="en-GB" sz="1600" dirty="0" smtClean="0"/>
              <a:t>Turn </a:t>
            </a:r>
            <a:r>
              <a:rPr lang="en-GB" sz="1600" dirty="0"/>
              <a:t>taking during continuous play activities; adult modelling and adult led ‘my turn, your turn’; gradually introduce another pupil</a:t>
            </a:r>
          </a:p>
          <a:p>
            <a:pPr marL="285750" indent="-285750">
              <a:buFont typeface="Arial" panose="020B0604020202020204" pitchFamily="34" charset="0"/>
              <a:buChar char="•"/>
            </a:pPr>
            <a:r>
              <a:rPr lang="en-GB" sz="1600" dirty="0" smtClean="0"/>
              <a:t>Turn </a:t>
            </a:r>
            <a:r>
              <a:rPr lang="en-GB" sz="1600" dirty="0"/>
              <a:t>taking during whole class lesson times, with objects of reference, taking a turn on interactive programmes on the interactive </a:t>
            </a:r>
            <a:r>
              <a:rPr lang="en-GB" sz="1600" dirty="0" smtClean="0"/>
              <a:t>board etc.</a:t>
            </a:r>
            <a:endParaRPr lang="en-GB" sz="1600" dirty="0"/>
          </a:p>
          <a:p>
            <a:pPr marL="285750" indent="-285750">
              <a:buFont typeface="Arial" panose="020B0604020202020204" pitchFamily="34" charset="0"/>
              <a:buChar char="•"/>
            </a:pPr>
            <a:r>
              <a:rPr lang="en-GB" sz="1600" dirty="0" smtClean="0"/>
              <a:t>Present </a:t>
            </a:r>
            <a:r>
              <a:rPr lang="en-GB" sz="1600" dirty="0"/>
              <a:t>high interest activities such as balloons, bubbles – for children to request (using preferred communication method) &amp; can use as turn taking activity too</a:t>
            </a:r>
          </a:p>
          <a:p>
            <a:pPr marL="285750" indent="-285750">
              <a:buFont typeface="Arial" panose="020B0604020202020204" pitchFamily="34" charset="0"/>
              <a:buChar char="•"/>
            </a:pPr>
            <a:r>
              <a:rPr lang="en-GB" sz="1600" dirty="0" smtClean="0"/>
              <a:t>Modelling </a:t>
            </a:r>
            <a:r>
              <a:rPr lang="en-GB" sz="1600" dirty="0"/>
              <a:t>helping &amp; asking for help</a:t>
            </a:r>
          </a:p>
          <a:p>
            <a:pPr marL="285750" indent="-285750">
              <a:buFont typeface="Arial" panose="020B0604020202020204" pitchFamily="34" charset="0"/>
              <a:buChar char="•"/>
            </a:pPr>
            <a:r>
              <a:rPr lang="en-GB" sz="1600" dirty="0" smtClean="0"/>
              <a:t>Praise </a:t>
            </a:r>
            <a:r>
              <a:rPr lang="en-GB" sz="1600" dirty="0"/>
              <a:t>&amp; rewards for helping, sharing &amp; turn taking; informing parents, </a:t>
            </a:r>
            <a:r>
              <a:rPr lang="en-GB" sz="1600" dirty="0" smtClean="0"/>
              <a:t>visiting </a:t>
            </a:r>
            <a:r>
              <a:rPr lang="en-GB" sz="1600" dirty="0"/>
              <a:t>Sara / Harry to get a sticker</a:t>
            </a:r>
          </a:p>
          <a:p>
            <a:pPr marL="285750" indent="-285750">
              <a:buFont typeface="Arial" panose="020B0604020202020204" pitchFamily="34" charset="0"/>
              <a:buChar char="•"/>
            </a:pPr>
            <a:r>
              <a:rPr lang="en-GB" sz="1600" dirty="0" smtClean="0"/>
              <a:t>Helpers </a:t>
            </a:r>
            <a:r>
              <a:rPr lang="en-GB" sz="1600" dirty="0"/>
              <a:t>at tidying up time, praise &amp; rewards</a:t>
            </a:r>
          </a:p>
          <a:p>
            <a:pPr marL="285750" indent="-285750">
              <a:buFont typeface="Arial" panose="020B0604020202020204" pitchFamily="34" charset="0"/>
              <a:buChar char="•"/>
            </a:pPr>
            <a:r>
              <a:rPr lang="en-GB" sz="1600" dirty="0" smtClean="0"/>
              <a:t>Communication </a:t>
            </a:r>
            <a:r>
              <a:rPr lang="en-GB" sz="1600" dirty="0"/>
              <a:t>board to identify feelings; recognise and discuss how the pupils are feeling each morning</a:t>
            </a:r>
          </a:p>
          <a:p>
            <a:pPr marL="285750" indent="-285750">
              <a:buFont typeface="Arial" panose="020B0604020202020204" pitchFamily="34" charset="0"/>
              <a:buChar char="•"/>
            </a:pPr>
            <a:r>
              <a:rPr lang="en-GB" sz="1600" dirty="0" smtClean="0"/>
              <a:t>Opportunities </a:t>
            </a:r>
            <a:r>
              <a:rPr lang="en-GB" sz="1600" dirty="0"/>
              <a:t>to access sensory diet activities to help pupils to be calm / alert </a:t>
            </a:r>
          </a:p>
          <a:p>
            <a:pPr marL="285750" indent="-285750">
              <a:buFont typeface="Arial" panose="020B0604020202020204" pitchFamily="34" charset="0"/>
              <a:buChar char="•"/>
            </a:pPr>
            <a:r>
              <a:rPr lang="en-GB" sz="1600" dirty="0" smtClean="0"/>
              <a:t>Encouraging </a:t>
            </a:r>
            <a:r>
              <a:rPr lang="en-GB" sz="1600" dirty="0"/>
              <a:t>games of hide and seek and chase on the </a:t>
            </a:r>
            <a:r>
              <a:rPr lang="en-GB" sz="1600" dirty="0" smtClean="0"/>
              <a:t>playground</a:t>
            </a:r>
            <a:endParaRPr lang="en-GB" sz="1600" dirty="0"/>
          </a:p>
          <a:p>
            <a:pPr marL="285750" indent="-285750">
              <a:buFont typeface="Arial" panose="020B0604020202020204" pitchFamily="34" charset="0"/>
              <a:buChar char="•"/>
            </a:pPr>
            <a:r>
              <a:rPr lang="en-GB" sz="1600" dirty="0" smtClean="0"/>
              <a:t>Range </a:t>
            </a:r>
            <a:r>
              <a:rPr lang="en-GB" sz="1600" dirty="0"/>
              <a:t>of turn taking games in class i.e. Cars racing game, dominoes, lotto match</a:t>
            </a:r>
          </a:p>
          <a:p>
            <a:pPr marL="285750" indent="-285750">
              <a:buFont typeface="Arial" panose="020B0604020202020204" pitchFamily="34" charset="0"/>
              <a:buChar char="•"/>
            </a:pPr>
            <a:r>
              <a:rPr lang="en-GB" sz="1600" dirty="0" smtClean="0"/>
              <a:t>Encouraging </a:t>
            </a:r>
            <a:r>
              <a:rPr lang="en-GB" sz="1600" dirty="0"/>
              <a:t>‘kind hands’ when playing and working alongside others</a:t>
            </a:r>
          </a:p>
          <a:p>
            <a:pPr marL="285750" indent="-285750">
              <a:buFont typeface="Arial" panose="020B0604020202020204" pitchFamily="34" charset="0"/>
              <a:buChar char="•"/>
            </a:pPr>
            <a:r>
              <a:rPr lang="en-GB" sz="1600" dirty="0" smtClean="0"/>
              <a:t>Praise </a:t>
            </a:r>
            <a:r>
              <a:rPr lang="en-GB" sz="1600" dirty="0"/>
              <a:t>and reward ‘kind hands’</a:t>
            </a:r>
          </a:p>
          <a:p>
            <a:pPr marL="285750" indent="-285750">
              <a:buFont typeface="Arial" panose="020B0604020202020204" pitchFamily="34" charset="0"/>
              <a:buChar char="•"/>
            </a:pPr>
            <a:r>
              <a:rPr lang="en-GB" sz="1600" dirty="0" smtClean="0"/>
              <a:t>Recognising </a:t>
            </a:r>
            <a:r>
              <a:rPr lang="en-GB" sz="1600" dirty="0"/>
              <a:t>times of potential conflict &amp; distracting before hand</a:t>
            </a:r>
          </a:p>
          <a:p>
            <a:pPr marL="285750" indent="-285750">
              <a:buFont typeface="Arial" panose="020B0604020202020204" pitchFamily="34" charset="0"/>
              <a:buChar char="•"/>
            </a:pPr>
            <a:r>
              <a:rPr lang="en-GB" sz="1600" dirty="0" smtClean="0"/>
              <a:t>Calm </a:t>
            </a:r>
            <a:r>
              <a:rPr lang="en-GB" sz="1600" dirty="0"/>
              <a:t>and consistent approach</a:t>
            </a:r>
          </a:p>
          <a:p>
            <a:pPr marL="285750" indent="-285750">
              <a:buFont typeface="Arial" panose="020B0604020202020204" pitchFamily="34" charset="0"/>
              <a:buChar char="•"/>
            </a:pPr>
            <a:r>
              <a:rPr lang="en-GB" sz="1600" dirty="0" smtClean="0"/>
              <a:t>Encourage </a:t>
            </a:r>
            <a:r>
              <a:rPr lang="en-GB" sz="1600" dirty="0"/>
              <a:t>to explain if upset; ask ‘what’s wrong’; allow time to listen to explanations; for pupils who cannot communicate verbally they may indicate by guiding adult to another area / to the door, </a:t>
            </a:r>
            <a:r>
              <a:rPr lang="en-GB" sz="1600" dirty="0" err="1"/>
              <a:t>etc</a:t>
            </a:r>
            <a:r>
              <a:rPr lang="en-GB" sz="1600" dirty="0"/>
              <a:t>; closely observe to identify any nonverbal indications, offer communications board</a:t>
            </a:r>
          </a:p>
          <a:p>
            <a:pPr marL="285750" indent="-285750">
              <a:buFont typeface="Arial" panose="020B0604020202020204" pitchFamily="34" charset="0"/>
              <a:buChar char="•"/>
            </a:pPr>
            <a:r>
              <a:rPr lang="en-GB" sz="1600" dirty="0" smtClean="0"/>
              <a:t>Talk </a:t>
            </a:r>
            <a:r>
              <a:rPr lang="en-GB" sz="1600" dirty="0"/>
              <a:t>about being kind linked to range of literacy materials, in prayers</a:t>
            </a:r>
          </a:p>
          <a:p>
            <a:pPr marL="285750" indent="-285750">
              <a:buFont typeface="Arial" panose="020B0604020202020204" pitchFamily="34" charset="0"/>
              <a:buChar char="•"/>
            </a:pPr>
            <a:r>
              <a:rPr lang="en-GB" sz="1600" dirty="0" smtClean="0"/>
              <a:t>Model </a:t>
            </a:r>
            <a:r>
              <a:rPr lang="en-GB" sz="1600" dirty="0"/>
              <a:t>being kind in the things we do as an adult </a:t>
            </a:r>
            <a:endParaRPr lang="en-GB" sz="1600" dirty="0" smtClean="0"/>
          </a:p>
          <a:p>
            <a:pPr marL="285750" indent="-285750">
              <a:buFont typeface="Arial" panose="020B0604020202020204" pitchFamily="34" charset="0"/>
              <a:buChar char="•"/>
            </a:pPr>
            <a:r>
              <a:rPr lang="en-GB" sz="1600" dirty="0" smtClean="0"/>
              <a:t>Naming emotions and teaching what they are</a:t>
            </a:r>
            <a:endParaRPr lang="en-GB" sz="1600" dirty="0"/>
          </a:p>
        </p:txBody>
      </p:sp>
    </p:spTree>
    <p:extLst>
      <p:ext uri="{BB962C8B-B14F-4D97-AF65-F5344CB8AC3E}">
        <p14:creationId xmlns:p14="http://schemas.microsoft.com/office/powerpoint/2010/main" val="25180841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5400000">
            <a:off x="4961261" y="3798945"/>
            <a:ext cx="3278553" cy="2448796"/>
          </a:xfrm>
          <a:prstGeom prst="rect">
            <a:avLst/>
          </a:prstGeom>
        </p:spPr>
      </p:pic>
      <p:pic>
        <p:nvPicPr>
          <p:cNvPr id="3" name="Picture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5400000">
            <a:off x="2310618" y="3811802"/>
            <a:ext cx="3380151" cy="2524680"/>
          </a:xfrm>
          <a:prstGeom prst="rect">
            <a:avLst/>
          </a:prstGeom>
        </p:spPr>
      </p:pic>
      <p:pic>
        <p:nvPicPr>
          <p:cNvPr id="4" name="Picture 3"/>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665956" y="558095"/>
            <a:ext cx="3420365" cy="2554717"/>
          </a:xfrm>
          <a:prstGeom prst="rect">
            <a:avLst/>
          </a:prstGeom>
        </p:spPr>
      </p:pic>
      <p:pic>
        <p:nvPicPr>
          <p:cNvPr id="5" name="Picture 4"/>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760676" y="281528"/>
            <a:ext cx="3981292" cy="2973681"/>
          </a:xfrm>
          <a:prstGeom prst="rect">
            <a:avLst/>
          </a:prstGeom>
        </p:spPr>
      </p:pic>
      <p:pic>
        <p:nvPicPr>
          <p:cNvPr id="6" name="Picture 5"/>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5400000">
            <a:off x="58031" y="951265"/>
            <a:ext cx="2999994" cy="2240736"/>
          </a:xfrm>
          <a:prstGeom prst="rect">
            <a:avLst/>
          </a:prstGeom>
        </p:spPr>
      </p:pic>
      <p:sp>
        <p:nvSpPr>
          <p:cNvPr id="7" name="TextBox 6"/>
          <p:cNvSpPr txBox="1"/>
          <p:nvPr/>
        </p:nvSpPr>
        <p:spPr>
          <a:xfrm>
            <a:off x="367323" y="4189046"/>
            <a:ext cx="1953846" cy="1200329"/>
          </a:xfrm>
          <a:prstGeom prst="rect">
            <a:avLst/>
          </a:prstGeom>
          <a:noFill/>
        </p:spPr>
        <p:txBody>
          <a:bodyPr wrap="square" rtlCol="0">
            <a:spAutoFit/>
          </a:bodyPr>
          <a:lstStyle/>
          <a:p>
            <a:r>
              <a:rPr lang="en-GB" dirty="0" smtClean="0"/>
              <a:t>Learning how to work and play together in Squirrels.</a:t>
            </a:r>
            <a:endParaRPr lang="en-GB" dirty="0"/>
          </a:p>
        </p:txBody>
      </p:sp>
    </p:spTree>
    <p:extLst>
      <p:ext uri="{BB962C8B-B14F-4D97-AF65-F5344CB8AC3E}">
        <p14:creationId xmlns:p14="http://schemas.microsoft.com/office/powerpoint/2010/main" val="38356636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51877" y="343603"/>
            <a:ext cx="1953846" cy="2615893"/>
          </a:xfrm>
          <a:prstGeom prst="rect">
            <a:avLst/>
          </a:prstGeom>
        </p:spPr>
      </p:pic>
      <p:pic>
        <p:nvPicPr>
          <p:cNvPr id="3" name="Picture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899876" y="338694"/>
            <a:ext cx="1889356" cy="2529552"/>
          </a:xfrm>
          <a:prstGeom prst="rect">
            <a:avLst/>
          </a:prstGeom>
        </p:spPr>
      </p:pic>
      <p:pic>
        <p:nvPicPr>
          <p:cNvPr id="4" name="Picture 3"/>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228862" y="563790"/>
            <a:ext cx="2483012" cy="3324363"/>
          </a:xfrm>
          <a:prstGeom prst="rect">
            <a:avLst/>
          </a:prstGeom>
        </p:spPr>
      </p:pic>
      <p:pic>
        <p:nvPicPr>
          <p:cNvPr id="5" name="Picture 4"/>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53293" y="3204034"/>
            <a:ext cx="2256366" cy="3020920"/>
          </a:xfrm>
          <a:prstGeom prst="rect">
            <a:avLst/>
          </a:prstGeom>
        </p:spPr>
      </p:pic>
      <p:pic>
        <p:nvPicPr>
          <p:cNvPr id="6" name="Picture 5"/>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729783" y="4110892"/>
            <a:ext cx="1911753" cy="2559537"/>
          </a:xfrm>
          <a:prstGeom prst="rect">
            <a:avLst/>
          </a:prstGeom>
        </p:spPr>
      </p:pic>
      <p:pic>
        <p:nvPicPr>
          <p:cNvPr id="7" name="Picture 6"/>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1648206">
            <a:off x="8385785" y="2149731"/>
            <a:ext cx="3191655" cy="2383890"/>
          </a:xfrm>
          <a:prstGeom prst="rect">
            <a:avLst/>
          </a:prstGeom>
        </p:spPr>
      </p:pic>
      <p:pic>
        <p:nvPicPr>
          <p:cNvPr id="8" name="Picture 7"/>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645127">
            <a:off x="2616476" y="2377512"/>
            <a:ext cx="1858770" cy="2488601"/>
          </a:xfrm>
          <a:prstGeom prst="rect">
            <a:avLst/>
          </a:prstGeom>
        </p:spPr>
      </p:pic>
      <p:pic>
        <p:nvPicPr>
          <p:cNvPr id="9" name="Picture 8"/>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4058006" y="4110892"/>
            <a:ext cx="2018737" cy="2702772"/>
          </a:xfrm>
          <a:prstGeom prst="rect">
            <a:avLst/>
          </a:prstGeom>
        </p:spPr>
      </p:pic>
      <p:sp>
        <p:nvSpPr>
          <p:cNvPr id="10" name="TextBox 9"/>
          <p:cNvSpPr txBox="1"/>
          <p:nvPr/>
        </p:nvSpPr>
        <p:spPr>
          <a:xfrm>
            <a:off x="9988062" y="679938"/>
            <a:ext cx="1617784" cy="923330"/>
          </a:xfrm>
          <a:prstGeom prst="rect">
            <a:avLst/>
          </a:prstGeom>
          <a:noFill/>
        </p:spPr>
        <p:txBody>
          <a:bodyPr wrap="square" rtlCol="0">
            <a:spAutoFit/>
          </a:bodyPr>
          <a:lstStyle/>
          <a:p>
            <a:r>
              <a:rPr lang="en-GB" dirty="0" smtClean="0"/>
              <a:t>Showing kindness in Owls class</a:t>
            </a:r>
            <a:endParaRPr lang="en-GB" dirty="0"/>
          </a:p>
        </p:txBody>
      </p:sp>
    </p:spTree>
    <p:extLst>
      <p:ext uri="{BB962C8B-B14F-4D97-AF65-F5344CB8AC3E}">
        <p14:creationId xmlns:p14="http://schemas.microsoft.com/office/powerpoint/2010/main" val="2685540038"/>
      </p:ext>
    </p:extLst>
  </p:cSld>
  <p:clrMapOvr>
    <a:masterClrMapping/>
  </p:clrMapOvr>
  <p:timing>
    <p:tnLst>
      <p:par>
        <p:cTn id="1" dur="indefinite" restart="never" nodeType="tmRoot"/>
      </p:par>
    </p:tnLst>
  </p:timing>
</p:sld>
</file>

<file path=ppt/theme/theme1.xml><?xml version="1.0" encoding="utf-8"?>
<a:theme xmlns:a="http://schemas.openxmlformats.org/drawingml/2006/main" name="PebbleVTI">
  <a:themeElements>
    <a:clrScheme name="AnalogousFromRegularSeedRightStep">
      <a:dk1>
        <a:srgbClr val="000000"/>
      </a:dk1>
      <a:lt1>
        <a:srgbClr val="FFFFFF"/>
      </a:lt1>
      <a:dk2>
        <a:srgbClr val="412435"/>
      </a:dk2>
      <a:lt2>
        <a:srgbClr val="E2E8E3"/>
      </a:lt2>
      <a:accent1>
        <a:srgbClr val="DA36B3"/>
      </a:accent1>
      <a:accent2>
        <a:srgbClr val="C8245D"/>
      </a:accent2>
      <a:accent3>
        <a:srgbClr val="DA4136"/>
      </a:accent3>
      <a:accent4>
        <a:srgbClr val="C87424"/>
      </a:accent4>
      <a:accent5>
        <a:srgbClr val="B3A62C"/>
      </a:accent5>
      <a:accent6>
        <a:srgbClr val="83B220"/>
      </a:accent6>
      <a:hlink>
        <a:srgbClr val="319449"/>
      </a:hlink>
      <a:folHlink>
        <a:srgbClr val="7F7F7F"/>
      </a:folHlink>
    </a:clrScheme>
    <a:fontScheme name="Custom 4">
      <a:majorFont>
        <a:latin typeface="Sitka Subheading"/>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ebbleVTI" id="{8B4DB91D-6BB4-4BA3-973A-733D3AF2680E}" vid="{9A19CF0D-2077-4BF4-BAA5-86934C336D59}"/>
    </a:ext>
  </a:extLst>
</a:theme>
</file>

<file path=docProps/app.xml><?xml version="1.0" encoding="utf-8"?>
<Properties xmlns="http://schemas.openxmlformats.org/officeDocument/2006/extended-properties" xmlns:vt="http://schemas.openxmlformats.org/officeDocument/2006/docPropsVTypes">
  <TotalTime>284</TotalTime>
  <Words>1006</Words>
  <Application>Microsoft Office PowerPoint</Application>
  <PresentationFormat>Widescreen</PresentationFormat>
  <Paragraphs>73</Paragraphs>
  <Slides>18</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Arial</vt:lpstr>
      <vt:lpstr>Avenir Next LT Pro</vt:lpstr>
      <vt:lpstr>Avenir Next LT Pro Light</vt:lpstr>
      <vt:lpstr>Calibri</vt:lpstr>
      <vt:lpstr>Comic Sans MS</vt:lpstr>
      <vt:lpstr>Sitka Subheading</vt:lpstr>
      <vt:lpstr>Times New Roman</vt:lpstr>
      <vt:lpstr>PebbleVTI</vt:lpstr>
      <vt:lpstr>Anti Bullying Week 2021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Anti Bullying Week 2021</dc:title>
  <dc:creator>Andrew Ainsworth</dc:creator>
  <cp:lastModifiedBy>Sara Ainsworth</cp:lastModifiedBy>
  <cp:revision>22</cp:revision>
  <cp:lastPrinted>2021-11-22T16:29:42Z</cp:lastPrinted>
  <dcterms:created xsi:type="dcterms:W3CDTF">2021-11-13T18:30:19Z</dcterms:created>
  <dcterms:modified xsi:type="dcterms:W3CDTF">2021-12-06T20:59:32Z</dcterms:modified>
</cp:coreProperties>
</file>