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81" r:id="rId4"/>
    <p:sldId id="275" r:id="rId5"/>
    <p:sldId id="282" r:id="rId6"/>
    <p:sldId id="276" r:id="rId7"/>
    <p:sldId id="283" r:id="rId8"/>
    <p:sldId id="277" r:id="rId9"/>
    <p:sldId id="284" r:id="rId10"/>
    <p:sldId id="278" r:id="rId11"/>
    <p:sldId id="285" r:id="rId12"/>
    <p:sldId id="279" r:id="rId13"/>
    <p:sldId id="286" r:id="rId14"/>
    <p:sldId id="280" r:id="rId15"/>
    <p:sldId id="287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52"/>
    <a:srgbClr val="963A96"/>
    <a:srgbClr val="00A8E7"/>
    <a:srgbClr val="85BD33"/>
    <a:srgbClr val="D81C33"/>
    <a:srgbClr val="FFF4CB"/>
    <a:srgbClr val="F3CA4C"/>
    <a:srgbClr val="FDD182"/>
    <a:srgbClr val="F9B000"/>
    <a:srgbClr val="F8B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6" y="66"/>
      </p:cViewPr>
      <p:guideLst>
        <p:guide orient="horz" pos="2160"/>
        <p:guide pos="2857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early-years/early-years-communication-and-language-and-literacy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early-years/early-years-communication-and-language-and-literacy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slide" Target="slide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4.png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" action="ppaction://media"/>
            <a:extLst>
              <a:ext uri="{FF2B5EF4-FFF2-40B4-BE49-F238E27FC236}">
                <a16:creationId xmlns:a16="http://schemas.microsoft.com/office/drawing/2014/main" id="{3EB74530-15B1-431D-99C6-B1E1BD5E5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8951" y="1394608"/>
            <a:ext cx="609600" cy="6096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08215"/>
                </a:solidFill>
                <a:latin typeface="+mn-lt"/>
              </a:rPr>
              <a:t>What’s That Sound?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hlinkClick r:id="rId5" action="ppaction://hlinksldjump"/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58040A-F8BC-45FA-A923-587B150A4084}"/>
              </a:ext>
            </a:extLst>
          </p:cNvPr>
          <p:cNvSpPr/>
          <p:nvPr/>
        </p:nvSpPr>
        <p:spPr>
          <a:xfrm>
            <a:off x="750885" y="1473201"/>
            <a:ext cx="7632700" cy="45241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Can you choose the correct instrument that makes this sound…?</a:t>
            </a:r>
          </a:p>
        </p:txBody>
      </p:sp>
      <p:grpSp>
        <p:nvGrpSpPr>
          <p:cNvPr id="23" name="PB">
            <a:extLst>
              <a:ext uri="{FF2B5EF4-FFF2-40B4-BE49-F238E27FC236}">
                <a16:creationId xmlns:a16="http://schemas.microsoft.com/office/drawing/2014/main" id="{83BE9453-433D-47F3-8807-8F920EFE4304}"/>
              </a:ext>
            </a:extLst>
          </p:cNvPr>
          <p:cNvGrpSpPr/>
          <p:nvPr/>
        </p:nvGrpSpPr>
        <p:grpSpPr>
          <a:xfrm>
            <a:off x="7387429" y="1318408"/>
            <a:ext cx="762000" cy="762000"/>
            <a:chOff x="7387429" y="1318408"/>
            <a:chExt cx="762000" cy="76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22E940-2F93-47D2-9B89-8BE11D41F060}"/>
                </a:ext>
              </a:extLst>
            </p:cNvPr>
            <p:cNvSpPr/>
            <p:nvPr/>
          </p:nvSpPr>
          <p:spPr>
            <a:xfrm>
              <a:off x="7387429" y="1318408"/>
              <a:ext cx="762000" cy="762000"/>
            </a:xfrm>
            <a:prstGeom prst="ellipse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B111136-F46E-4235-BBC5-726CF213BBCE}"/>
                </a:ext>
              </a:extLst>
            </p:cNvPr>
            <p:cNvSpPr/>
            <p:nvPr/>
          </p:nvSpPr>
          <p:spPr>
            <a:xfrm rot="5400000">
              <a:off x="7594254" y="1502687"/>
              <a:ext cx="456393" cy="3934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86C098-92C7-48B8-B364-F9A51927D1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152">
            <a:off x="3144157" y="3692305"/>
            <a:ext cx="2886418" cy="222135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D5B4D33B-BF13-4E0C-8062-C16F3F1EDD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5636">
            <a:off x="5727358" y="3786061"/>
            <a:ext cx="3140971" cy="1757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A669FD-0393-484B-A2D3-FA7F5626F9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53" y="3853153"/>
            <a:ext cx="1226476" cy="22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08215"/>
                </a:solidFill>
                <a:latin typeface="+mn-lt"/>
              </a:rPr>
              <a:t>Well Done!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6C098-92C7-48B8-B364-F9A51927D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152">
            <a:off x="3144157" y="3692305"/>
            <a:ext cx="2886418" cy="2221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4D33B-BF13-4E0C-8062-C16F3F1ED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5636">
            <a:off x="5727358" y="3786061"/>
            <a:ext cx="3140971" cy="1757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A669FD-0393-484B-A2D3-FA7F5626F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53" y="3853153"/>
            <a:ext cx="1226476" cy="22400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93541F-347A-4E62-AFAD-CEC2EC7B60B6}"/>
              </a:ext>
            </a:extLst>
          </p:cNvPr>
          <p:cNvSpPr/>
          <p:nvPr/>
        </p:nvSpPr>
        <p:spPr>
          <a:xfrm>
            <a:off x="750885" y="1473201"/>
            <a:ext cx="7632700" cy="78481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It’s a saxophone.</a:t>
            </a:r>
          </a:p>
          <a:p>
            <a:pPr>
              <a:lnSpc>
                <a:spcPct val="120000"/>
              </a:lnSpc>
            </a:pPr>
            <a:r>
              <a:rPr lang="en-GB" dirty="0"/>
              <a:t>Can you make the sound?</a:t>
            </a:r>
          </a:p>
        </p:txBody>
      </p:sp>
    </p:spTree>
    <p:extLst>
      <p:ext uri="{BB962C8B-B14F-4D97-AF65-F5344CB8AC3E}">
        <p14:creationId xmlns:p14="http://schemas.microsoft.com/office/powerpoint/2010/main" val="12446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Door Bell">
            <a:hlinkClick r:id="" action="ppaction://media"/>
            <a:extLst>
              <a:ext uri="{FF2B5EF4-FFF2-40B4-BE49-F238E27FC236}">
                <a16:creationId xmlns:a16="http://schemas.microsoft.com/office/drawing/2014/main" id="{EF125A4B-C480-42B5-BF03-B7BB621BC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7650" y="1394607"/>
            <a:ext cx="609600" cy="6096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9B000"/>
                </a:solidFill>
                <a:latin typeface="+mn-lt"/>
              </a:rPr>
              <a:t>What’s That Sound?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hlinkClick r:id="rId5" action="ppaction://hlinksldjump"/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58040A-F8BC-45FA-A923-587B150A4084}"/>
              </a:ext>
            </a:extLst>
          </p:cNvPr>
          <p:cNvSpPr/>
          <p:nvPr/>
        </p:nvSpPr>
        <p:spPr>
          <a:xfrm>
            <a:off x="750885" y="1473201"/>
            <a:ext cx="7632700" cy="45241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Can you choose the correct option that makes this sound…?</a:t>
            </a:r>
          </a:p>
        </p:txBody>
      </p:sp>
      <p:grpSp>
        <p:nvGrpSpPr>
          <p:cNvPr id="29" name="PB">
            <a:extLst>
              <a:ext uri="{FF2B5EF4-FFF2-40B4-BE49-F238E27FC236}">
                <a16:creationId xmlns:a16="http://schemas.microsoft.com/office/drawing/2014/main" id="{A7C16692-380E-4F99-B82D-5A7AB61C1677}"/>
              </a:ext>
            </a:extLst>
          </p:cNvPr>
          <p:cNvGrpSpPr/>
          <p:nvPr/>
        </p:nvGrpSpPr>
        <p:grpSpPr>
          <a:xfrm>
            <a:off x="7387429" y="1318408"/>
            <a:ext cx="762000" cy="762000"/>
            <a:chOff x="7387429" y="1318408"/>
            <a:chExt cx="762000" cy="76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22E940-2F93-47D2-9B89-8BE11D41F060}"/>
                </a:ext>
              </a:extLst>
            </p:cNvPr>
            <p:cNvSpPr/>
            <p:nvPr/>
          </p:nvSpPr>
          <p:spPr>
            <a:xfrm>
              <a:off x="7387429" y="1318408"/>
              <a:ext cx="762000" cy="762000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B111136-F46E-4235-BBC5-726CF213BBCE}"/>
                </a:ext>
              </a:extLst>
            </p:cNvPr>
            <p:cNvSpPr/>
            <p:nvPr/>
          </p:nvSpPr>
          <p:spPr>
            <a:xfrm rot="5400000">
              <a:off x="7594254" y="1502687"/>
              <a:ext cx="456393" cy="3934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C0DD99-C5C9-4D9A-A1EC-3E0A02C9299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38" y="3677228"/>
            <a:ext cx="2060045" cy="2742889"/>
          </a:xfrm>
          <a:prstGeom prst="rect">
            <a:avLst/>
          </a:prstGeom>
        </p:spPr>
      </p:pic>
      <p:pic>
        <p:nvPicPr>
          <p:cNvPr id="20" name="Picture 19">
            <a:hlinkClick r:id="rId5" action="ppaction://hlinksldjump"/>
            <a:extLst>
              <a:ext uri="{FF2B5EF4-FFF2-40B4-BE49-F238E27FC236}">
                <a16:creationId xmlns:a16="http://schemas.microsoft.com/office/drawing/2014/main" id="{53D39333-E4CB-42D3-8D4E-CFF9C8425FE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319" y="3677228"/>
            <a:ext cx="1353362" cy="24301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29B9F5-179F-4AAA-B213-3A8BF16CEA0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828" y="3677228"/>
            <a:ext cx="1793027" cy="26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53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9B000"/>
                </a:solidFill>
                <a:latin typeface="+mn-lt"/>
              </a:rPr>
              <a:t>Well Done!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C0DD99-C5C9-4D9A-A1EC-3E0A02C929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38" y="3677228"/>
            <a:ext cx="2060045" cy="27428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D39333-E4CB-42D3-8D4E-CFF9C8425F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319" y="3677228"/>
            <a:ext cx="1353362" cy="24301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29B9F5-179F-4AAA-B213-3A8BF16CEA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828" y="3677228"/>
            <a:ext cx="1793027" cy="26722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8B4A100-B961-4C07-B06F-C0D019F83B53}"/>
              </a:ext>
            </a:extLst>
          </p:cNvPr>
          <p:cNvSpPr/>
          <p:nvPr/>
        </p:nvSpPr>
        <p:spPr>
          <a:xfrm>
            <a:off x="750885" y="1473201"/>
            <a:ext cx="7632700" cy="78481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It’s a doorbell.</a:t>
            </a:r>
          </a:p>
          <a:p>
            <a:pPr>
              <a:lnSpc>
                <a:spcPct val="120000"/>
              </a:lnSpc>
            </a:pPr>
            <a:r>
              <a:rPr lang="en-GB" dirty="0"/>
              <a:t>Can you make the sound?</a:t>
            </a:r>
          </a:p>
        </p:txBody>
      </p:sp>
    </p:spTree>
    <p:extLst>
      <p:ext uri="{BB962C8B-B14F-4D97-AF65-F5344CB8AC3E}">
        <p14:creationId xmlns:p14="http://schemas.microsoft.com/office/powerpoint/2010/main" val="21512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ar Revving">
            <a:hlinkClick r:id="" action="ppaction://media"/>
            <a:extLst>
              <a:ext uri="{FF2B5EF4-FFF2-40B4-BE49-F238E27FC236}">
                <a16:creationId xmlns:a16="http://schemas.microsoft.com/office/drawing/2014/main" id="{8265B853-B6B7-4469-A9BD-44E0D9ABC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7650" y="1394607"/>
            <a:ext cx="609600" cy="6096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3CA4C"/>
                </a:solidFill>
                <a:latin typeface="+mn-lt"/>
              </a:rPr>
              <a:t>What’s That Sound?</a:t>
            </a:r>
          </a:p>
        </p:txBody>
      </p:sp>
      <p:sp>
        <p:nvSpPr>
          <p:cNvPr id="7" name="A">
            <a:hlinkClick r:id="rId5" action="ppaction://hlinksldjump"/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58040A-F8BC-45FA-A923-587B150A4084}"/>
              </a:ext>
            </a:extLst>
          </p:cNvPr>
          <p:cNvSpPr/>
          <p:nvPr/>
        </p:nvSpPr>
        <p:spPr>
          <a:xfrm>
            <a:off x="750885" y="1473201"/>
            <a:ext cx="7632700" cy="45241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Can you choose the correct vehicle that makes this sound…?</a:t>
            </a:r>
          </a:p>
        </p:txBody>
      </p:sp>
      <p:grpSp>
        <p:nvGrpSpPr>
          <p:cNvPr id="12" name="Play button">
            <a:extLst>
              <a:ext uri="{FF2B5EF4-FFF2-40B4-BE49-F238E27FC236}">
                <a16:creationId xmlns:a16="http://schemas.microsoft.com/office/drawing/2014/main" id="{19646256-0768-4188-BF6A-53EB6557FF96}"/>
              </a:ext>
            </a:extLst>
          </p:cNvPr>
          <p:cNvGrpSpPr/>
          <p:nvPr/>
        </p:nvGrpSpPr>
        <p:grpSpPr>
          <a:xfrm>
            <a:off x="7387429" y="1318408"/>
            <a:ext cx="762000" cy="762000"/>
            <a:chOff x="7384204" y="1334169"/>
            <a:chExt cx="762000" cy="76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22E940-2F93-47D2-9B89-8BE11D41F060}"/>
                </a:ext>
              </a:extLst>
            </p:cNvPr>
            <p:cNvSpPr/>
            <p:nvPr/>
          </p:nvSpPr>
          <p:spPr>
            <a:xfrm>
              <a:off x="7384204" y="1334169"/>
              <a:ext cx="762000" cy="762000"/>
            </a:xfrm>
            <a:prstGeom prst="ellipse">
              <a:avLst/>
            </a:prstGeom>
            <a:solidFill>
              <a:srgbClr val="F3C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B111136-F46E-4235-BBC5-726CF213BBCE}"/>
                </a:ext>
              </a:extLst>
            </p:cNvPr>
            <p:cNvSpPr/>
            <p:nvPr/>
          </p:nvSpPr>
          <p:spPr>
            <a:xfrm rot="5400000">
              <a:off x="7591029" y="1518448"/>
              <a:ext cx="456393" cy="3934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4DF660D-6E04-4195-B08B-28588FA50F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376" y="4343376"/>
            <a:ext cx="2880070" cy="1447633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141964D7-A25F-49B6-B3D0-E99C4D4D62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00" y="4407103"/>
            <a:ext cx="2252712" cy="1383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D64C06-ED7B-4257-960C-C49DEC3377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446" y="4407103"/>
            <a:ext cx="2423769" cy="15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48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3CA4C"/>
                </a:solidFill>
                <a:latin typeface="+mn-lt"/>
              </a:rPr>
              <a:t>Well Done!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F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F660D-6E04-4195-B08B-28588FA50F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376" y="4343376"/>
            <a:ext cx="2880070" cy="1447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964D7-A25F-49B6-B3D0-E99C4D4D6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00" y="4407103"/>
            <a:ext cx="2252712" cy="1383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D64C06-ED7B-4257-960C-C49DEC3377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446" y="4407103"/>
            <a:ext cx="2423769" cy="15176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BEFF1A-450F-48F7-99BA-B4502CFAB7CF}"/>
              </a:ext>
            </a:extLst>
          </p:cNvPr>
          <p:cNvSpPr/>
          <p:nvPr/>
        </p:nvSpPr>
        <p:spPr>
          <a:xfrm>
            <a:off x="750885" y="1473201"/>
            <a:ext cx="7632700" cy="78481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It’s a car.</a:t>
            </a:r>
          </a:p>
          <a:p>
            <a:pPr>
              <a:lnSpc>
                <a:spcPct val="120000"/>
              </a:lnSpc>
            </a:pPr>
            <a:r>
              <a:rPr lang="en-GB" dirty="0"/>
              <a:t>Can you make the sound?</a:t>
            </a:r>
          </a:p>
        </p:txBody>
      </p:sp>
    </p:spTree>
    <p:extLst>
      <p:ext uri="{BB962C8B-B14F-4D97-AF65-F5344CB8AC3E}">
        <p14:creationId xmlns:p14="http://schemas.microsoft.com/office/powerpoint/2010/main" val="24113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ound">
            <a:hlinkClick r:id="" action="ppaction://media"/>
            <a:extLst>
              <a:ext uri="{FF2B5EF4-FFF2-40B4-BE49-F238E27FC236}">
                <a16:creationId xmlns:a16="http://schemas.microsoft.com/office/drawing/2014/main" id="{D55E1424-9363-44A8-BB81-F6CABC0B2B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7650" y="1394608"/>
            <a:ext cx="609600" cy="6096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5BD33"/>
                </a:solidFill>
                <a:latin typeface="+mn-lt"/>
              </a:rPr>
              <a:t>What’s That Sound?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D0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D0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58040A-F8BC-45FA-A923-587B150A4084}"/>
              </a:ext>
            </a:extLst>
          </p:cNvPr>
          <p:cNvSpPr/>
          <p:nvPr/>
        </p:nvSpPr>
        <p:spPr>
          <a:xfrm>
            <a:off x="750885" y="1307997"/>
            <a:ext cx="7632700" cy="78481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Can you choose the correct animal that makes this sound…?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85BD33"/>
                </a:solidFill>
              </a:rPr>
              <a:t>Click the letter above the picture to make your choice.</a:t>
            </a:r>
          </a:p>
        </p:txBody>
      </p:sp>
      <p:grpSp>
        <p:nvGrpSpPr>
          <p:cNvPr id="30" name="Play Button">
            <a:extLst>
              <a:ext uri="{FF2B5EF4-FFF2-40B4-BE49-F238E27FC236}">
                <a16:creationId xmlns:a16="http://schemas.microsoft.com/office/drawing/2014/main" id="{612D5B28-FEE7-495F-8927-8AF86DFA6CF8}"/>
              </a:ext>
            </a:extLst>
          </p:cNvPr>
          <p:cNvGrpSpPr/>
          <p:nvPr/>
        </p:nvGrpSpPr>
        <p:grpSpPr>
          <a:xfrm>
            <a:off x="7387429" y="1318408"/>
            <a:ext cx="762000" cy="762000"/>
            <a:chOff x="7387429" y="1318408"/>
            <a:chExt cx="762000" cy="76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22E940-2F93-47D2-9B89-8BE11D41F060}"/>
                </a:ext>
              </a:extLst>
            </p:cNvPr>
            <p:cNvSpPr/>
            <p:nvPr/>
          </p:nvSpPr>
          <p:spPr>
            <a:xfrm>
              <a:off x="7387429" y="1318408"/>
              <a:ext cx="762000" cy="762000"/>
            </a:xfrm>
            <a:prstGeom prst="ellipse">
              <a:avLst/>
            </a:prstGeom>
            <a:solidFill>
              <a:srgbClr val="85B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B111136-F46E-4235-BBC5-726CF213BBCE}"/>
                </a:ext>
              </a:extLst>
            </p:cNvPr>
            <p:cNvSpPr/>
            <p:nvPr/>
          </p:nvSpPr>
          <p:spPr>
            <a:xfrm rot="5400000">
              <a:off x="7594254" y="1502687"/>
              <a:ext cx="456393" cy="3934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B79E31E-A417-4639-A5C1-1E6AE210FF9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4539898"/>
            <a:ext cx="2446986" cy="1565584"/>
          </a:xfrm>
          <a:prstGeom prst="rect">
            <a:avLst/>
          </a:prstGeom>
        </p:spPr>
      </p:pic>
      <p:sp>
        <p:nvSpPr>
          <p:cNvPr id="8" name="B">
            <a:hlinkClick r:id="rId6" action="ppaction://hlinksldjump"/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D0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79333670-2664-4288-A34B-24520FC349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981" y="3996019"/>
            <a:ext cx="2820111" cy="21094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2038BD-90CC-4CD9-BE57-EF21A45B91A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676" y="3965736"/>
            <a:ext cx="1597505" cy="21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6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5BD33"/>
                </a:solidFill>
                <a:latin typeface="+mn-lt"/>
              </a:rPr>
              <a:t>Well Done!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D0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D0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D0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79E31E-A417-4639-A5C1-1E6AE210FF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4539898"/>
            <a:ext cx="2446986" cy="1565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333670-2664-4288-A34B-24520FC349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981" y="3996019"/>
            <a:ext cx="2820111" cy="21094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2038BD-90CC-4CD9-BE57-EF21A45B91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676" y="3965736"/>
            <a:ext cx="1597505" cy="21270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37A5E4-66FE-4736-9825-B7196F95253C}"/>
              </a:ext>
            </a:extLst>
          </p:cNvPr>
          <p:cNvSpPr/>
          <p:nvPr/>
        </p:nvSpPr>
        <p:spPr>
          <a:xfrm>
            <a:off x="750885" y="1473201"/>
            <a:ext cx="7632700" cy="78481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It’s a cow.</a:t>
            </a:r>
          </a:p>
          <a:p>
            <a:pPr>
              <a:lnSpc>
                <a:spcPct val="120000"/>
              </a:lnSpc>
            </a:pPr>
            <a:r>
              <a:rPr lang="en-GB" dirty="0"/>
              <a:t>Can you make the sound?</a:t>
            </a:r>
          </a:p>
        </p:txBody>
      </p:sp>
    </p:spTree>
    <p:extLst>
      <p:ext uri="{BB962C8B-B14F-4D97-AF65-F5344CB8AC3E}">
        <p14:creationId xmlns:p14="http://schemas.microsoft.com/office/powerpoint/2010/main" val="88444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hlinkClick r:id="" action="ppaction://media"/>
            <a:extLst>
              <a:ext uri="{FF2B5EF4-FFF2-40B4-BE49-F238E27FC236}">
                <a16:creationId xmlns:a16="http://schemas.microsoft.com/office/drawing/2014/main" id="{A260EFF8-4BF0-41C9-810C-CE11E4E0D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7650" y="1394608"/>
            <a:ext cx="609600" cy="6096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A8E7"/>
                </a:solidFill>
                <a:latin typeface="+mn-lt"/>
              </a:rPr>
              <a:t>What’s That Sound?</a:t>
            </a:r>
          </a:p>
        </p:txBody>
      </p:sp>
      <p:sp>
        <p:nvSpPr>
          <p:cNvPr id="7" name="A">
            <a:hlinkClick r:id="rId5" action="ppaction://hlinksldjump"/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B8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B8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B8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58040A-F8BC-45FA-A923-587B150A4084}"/>
              </a:ext>
            </a:extLst>
          </p:cNvPr>
          <p:cNvSpPr/>
          <p:nvPr/>
        </p:nvSpPr>
        <p:spPr>
          <a:xfrm>
            <a:off x="750885" y="1473201"/>
            <a:ext cx="7632700" cy="45241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Can you choose the correct animal that makes this sound…?</a:t>
            </a:r>
          </a:p>
        </p:txBody>
      </p:sp>
      <p:grpSp>
        <p:nvGrpSpPr>
          <p:cNvPr id="18" name="Play Button">
            <a:extLst>
              <a:ext uri="{FF2B5EF4-FFF2-40B4-BE49-F238E27FC236}">
                <a16:creationId xmlns:a16="http://schemas.microsoft.com/office/drawing/2014/main" id="{4AEDAFA3-B3FF-4A02-96EE-5625026FB24A}"/>
              </a:ext>
            </a:extLst>
          </p:cNvPr>
          <p:cNvGrpSpPr/>
          <p:nvPr/>
        </p:nvGrpSpPr>
        <p:grpSpPr>
          <a:xfrm>
            <a:off x="7387429" y="1318408"/>
            <a:ext cx="762000" cy="762000"/>
            <a:chOff x="7387429" y="1318408"/>
            <a:chExt cx="762000" cy="76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22E940-2F93-47D2-9B89-8BE11D41F060}"/>
                </a:ext>
              </a:extLst>
            </p:cNvPr>
            <p:cNvSpPr/>
            <p:nvPr/>
          </p:nvSpPr>
          <p:spPr>
            <a:xfrm>
              <a:off x="7387429" y="1318408"/>
              <a:ext cx="762000" cy="762000"/>
            </a:xfrm>
            <a:prstGeom prst="ellipse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B111136-F46E-4235-BBC5-726CF213BBCE}"/>
                </a:ext>
              </a:extLst>
            </p:cNvPr>
            <p:cNvSpPr/>
            <p:nvPr/>
          </p:nvSpPr>
          <p:spPr>
            <a:xfrm rot="5400000">
              <a:off x="7594254" y="1502687"/>
              <a:ext cx="456393" cy="3934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4BFD3630-E53B-496D-A11E-419EC63798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52" y="4211392"/>
            <a:ext cx="2451808" cy="1881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684C41-0F03-4FC9-8EFE-2D18099E8E2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737" y="4333506"/>
            <a:ext cx="1888996" cy="17593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54189C-AA14-4E0F-9CEA-496B3556A7C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932" y="4034393"/>
            <a:ext cx="2132993" cy="20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A8E7"/>
                </a:solidFill>
                <a:latin typeface="+mn-lt"/>
              </a:rPr>
              <a:t>Well Done!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37A5E4-66FE-4736-9825-B7196F95253C}"/>
              </a:ext>
            </a:extLst>
          </p:cNvPr>
          <p:cNvSpPr/>
          <p:nvPr/>
        </p:nvSpPr>
        <p:spPr>
          <a:xfrm>
            <a:off x="750885" y="1473201"/>
            <a:ext cx="7632700" cy="78481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It’s a snake.</a:t>
            </a:r>
          </a:p>
          <a:p>
            <a:pPr>
              <a:lnSpc>
                <a:spcPct val="120000"/>
              </a:lnSpc>
            </a:pPr>
            <a:r>
              <a:rPr lang="en-GB" dirty="0"/>
              <a:t>Can you make the sound?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E1C7FDF1-8B31-43F2-AEAD-A02775B43E11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B8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71DE2BA2-0B56-4A47-A1E2-5B30B93874DC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B8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A2CC5827-ACEF-4DDA-875C-BA0DAF56B160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B8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39D97E-996F-4A4D-86C7-7F8C56CF58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52" y="4211392"/>
            <a:ext cx="2451808" cy="18814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55A8D9-8D4C-47F8-BD9F-624DDD8788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737" y="4333506"/>
            <a:ext cx="1888996" cy="1759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49F369-0304-45FA-9601-22C23D1575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932" y="4034393"/>
            <a:ext cx="2132993" cy="20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wl Hooting">
            <a:hlinkClick r:id="" action="ppaction://media"/>
            <a:extLst>
              <a:ext uri="{FF2B5EF4-FFF2-40B4-BE49-F238E27FC236}">
                <a16:creationId xmlns:a16="http://schemas.microsoft.com/office/drawing/2014/main" id="{B68C5CB1-54BA-4385-B1BE-E56FB7A19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7650" y="1394608"/>
            <a:ext cx="609600" cy="6096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963A96"/>
                </a:solidFill>
                <a:latin typeface="+mn-lt"/>
              </a:rPr>
              <a:t>What’s That Sound?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hlinkClick r:id="rId5" action="ppaction://hlinksldjump"/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58040A-F8BC-45FA-A923-587B150A4084}"/>
              </a:ext>
            </a:extLst>
          </p:cNvPr>
          <p:cNvSpPr/>
          <p:nvPr/>
        </p:nvSpPr>
        <p:spPr>
          <a:xfrm>
            <a:off x="750885" y="1473201"/>
            <a:ext cx="7632700" cy="45241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Can you choose the correct animal that makes this sound…?</a:t>
            </a:r>
          </a:p>
        </p:txBody>
      </p:sp>
      <p:grpSp>
        <p:nvGrpSpPr>
          <p:cNvPr id="24" name="Play Button">
            <a:extLst>
              <a:ext uri="{FF2B5EF4-FFF2-40B4-BE49-F238E27FC236}">
                <a16:creationId xmlns:a16="http://schemas.microsoft.com/office/drawing/2014/main" id="{3006E483-1DC1-45DE-B95C-B41F1E8FD7A9}"/>
              </a:ext>
            </a:extLst>
          </p:cNvPr>
          <p:cNvGrpSpPr/>
          <p:nvPr/>
        </p:nvGrpSpPr>
        <p:grpSpPr>
          <a:xfrm>
            <a:off x="7387429" y="1318408"/>
            <a:ext cx="762000" cy="762000"/>
            <a:chOff x="7387429" y="1318408"/>
            <a:chExt cx="762000" cy="76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22E940-2F93-47D2-9B89-8BE11D41F060}"/>
                </a:ext>
              </a:extLst>
            </p:cNvPr>
            <p:cNvSpPr/>
            <p:nvPr/>
          </p:nvSpPr>
          <p:spPr>
            <a:xfrm>
              <a:off x="7387429" y="1318408"/>
              <a:ext cx="762000" cy="762000"/>
            </a:xfrm>
            <a:prstGeom prst="ellipse">
              <a:avLst/>
            </a:prstGeom>
            <a:solidFill>
              <a:srgbClr val="963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B111136-F46E-4235-BBC5-726CF213BBCE}"/>
                </a:ext>
              </a:extLst>
            </p:cNvPr>
            <p:cNvSpPr/>
            <p:nvPr/>
          </p:nvSpPr>
          <p:spPr>
            <a:xfrm rot="5400000">
              <a:off x="7594254" y="1502687"/>
              <a:ext cx="456393" cy="3934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A7E55F-2539-47E7-ADD6-4C8287B837C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49" y="3557951"/>
            <a:ext cx="1550298" cy="2534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10358E-91B7-409E-9B87-E95903E6C9D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585" y="4175085"/>
            <a:ext cx="1776830" cy="1917740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9D72F439-99E9-462A-9F4C-50B86948933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791" y="3920166"/>
            <a:ext cx="2526105" cy="22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963A96"/>
                </a:solidFill>
                <a:latin typeface="+mn-lt"/>
              </a:rPr>
              <a:t>Well Done!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0358E-91B7-409E-9B87-E95903E6C9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585" y="4175085"/>
            <a:ext cx="1776830" cy="19177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72F439-99E9-462A-9F4C-50B8694893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791" y="3920166"/>
            <a:ext cx="2526105" cy="22040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2B10EB1-F891-4A98-9CB7-BC37B27C517C}"/>
              </a:ext>
            </a:extLst>
          </p:cNvPr>
          <p:cNvSpPr/>
          <p:nvPr/>
        </p:nvSpPr>
        <p:spPr>
          <a:xfrm>
            <a:off x="750885" y="1473201"/>
            <a:ext cx="7632700" cy="10872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It’s an owl.</a:t>
            </a:r>
          </a:p>
          <a:p>
            <a:pPr>
              <a:lnSpc>
                <a:spcPct val="120000"/>
              </a:lnSpc>
            </a:pPr>
            <a:r>
              <a:rPr lang="en-GB" dirty="0"/>
              <a:t>Can you make the sound?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099328-4BDB-4530-9279-B74919B6DE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49" y="3557951"/>
            <a:ext cx="1550298" cy="2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7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DRUMS">
            <a:hlinkClick r:id="" action="ppaction://media"/>
            <a:extLst>
              <a:ext uri="{FF2B5EF4-FFF2-40B4-BE49-F238E27FC236}">
                <a16:creationId xmlns:a16="http://schemas.microsoft.com/office/drawing/2014/main" id="{D4717E70-9384-4B33-87F3-A8BE6D713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3629" y="1394607"/>
            <a:ext cx="609600" cy="6096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C0052"/>
                </a:solidFill>
                <a:latin typeface="+mn-lt"/>
              </a:rPr>
              <a:t>What’s That Sound?</a:t>
            </a:r>
          </a:p>
        </p:txBody>
      </p:sp>
      <p:sp>
        <p:nvSpPr>
          <p:cNvPr id="7" name="A">
            <a:hlinkClick r:id="rId5" action="ppaction://hlinksldjump"/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58040A-F8BC-45FA-A923-587B150A4084}"/>
              </a:ext>
            </a:extLst>
          </p:cNvPr>
          <p:cNvSpPr/>
          <p:nvPr/>
        </p:nvSpPr>
        <p:spPr>
          <a:xfrm>
            <a:off x="750885" y="1473201"/>
            <a:ext cx="7632700" cy="45241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Can you choose the correct instrument that makes this sound…?</a:t>
            </a:r>
          </a:p>
        </p:txBody>
      </p:sp>
      <p:grpSp>
        <p:nvGrpSpPr>
          <p:cNvPr id="23" name="PB">
            <a:extLst>
              <a:ext uri="{FF2B5EF4-FFF2-40B4-BE49-F238E27FC236}">
                <a16:creationId xmlns:a16="http://schemas.microsoft.com/office/drawing/2014/main" id="{012C560B-C05D-4176-9B14-3DF094D91913}"/>
              </a:ext>
            </a:extLst>
          </p:cNvPr>
          <p:cNvGrpSpPr/>
          <p:nvPr/>
        </p:nvGrpSpPr>
        <p:grpSpPr>
          <a:xfrm>
            <a:off x="7387429" y="1318408"/>
            <a:ext cx="762000" cy="762000"/>
            <a:chOff x="7387429" y="1318408"/>
            <a:chExt cx="762000" cy="76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22E940-2F93-47D2-9B89-8BE11D41F060}"/>
                </a:ext>
              </a:extLst>
            </p:cNvPr>
            <p:cNvSpPr/>
            <p:nvPr/>
          </p:nvSpPr>
          <p:spPr>
            <a:xfrm>
              <a:off x="7387429" y="1318408"/>
              <a:ext cx="762000" cy="762000"/>
            </a:xfrm>
            <a:prstGeom prst="ellipse">
              <a:avLst/>
            </a:prstGeom>
            <a:solidFill>
              <a:srgbClr val="EC00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B111136-F46E-4235-BBC5-726CF213BBCE}"/>
                </a:ext>
              </a:extLst>
            </p:cNvPr>
            <p:cNvSpPr/>
            <p:nvPr/>
          </p:nvSpPr>
          <p:spPr>
            <a:xfrm rot="5400000">
              <a:off x="7594254" y="1502687"/>
              <a:ext cx="456393" cy="3934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4290CF9E-B0E8-4BA2-95B3-C638B19C71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46" y="4303142"/>
            <a:ext cx="2399220" cy="1813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40448C-CC36-4EA2-A67A-67037C1A21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818" y="4494727"/>
            <a:ext cx="2399221" cy="1430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5C2F1E-732C-4FE2-8705-CA5624DA42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494" y="3957313"/>
            <a:ext cx="2399220" cy="21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8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0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C0052"/>
                </a:solidFill>
                <a:latin typeface="+mn-lt"/>
              </a:rPr>
              <a:t>Well Done!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D55C9765-E489-48FF-86DA-021CA0BCB5C5}"/>
              </a:ext>
            </a:extLst>
          </p:cNvPr>
          <p:cNvSpPr/>
          <p:nvPr/>
        </p:nvSpPr>
        <p:spPr>
          <a:xfrm>
            <a:off x="755650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76307113-9B2F-4E36-8532-B4C05D41AC44}"/>
              </a:ext>
            </a:extLst>
          </p:cNvPr>
          <p:cNvSpPr/>
          <p:nvPr/>
        </p:nvSpPr>
        <p:spPr>
          <a:xfrm>
            <a:off x="3481494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BFDC872-5CB4-4781-B339-A789434492A2}"/>
              </a:ext>
            </a:extLst>
          </p:cNvPr>
          <p:cNvSpPr/>
          <p:nvPr/>
        </p:nvSpPr>
        <p:spPr>
          <a:xfrm>
            <a:off x="6207338" y="2357307"/>
            <a:ext cx="2181012" cy="3567475"/>
          </a:xfrm>
          <a:custGeom>
            <a:avLst/>
            <a:gdLst>
              <a:gd name="connsiteX0" fmla="*/ 229290 w 2181012"/>
              <a:gd name="connsiteY0" fmla="*/ 0 h 3567475"/>
              <a:gd name="connsiteX1" fmla="*/ 1951722 w 2181012"/>
              <a:gd name="connsiteY1" fmla="*/ 0 h 3567475"/>
              <a:gd name="connsiteX2" fmla="*/ 2181012 w 2181012"/>
              <a:gd name="connsiteY2" fmla="*/ 229290 h 3567475"/>
              <a:gd name="connsiteX3" fmla="*/ 2181012 w 2181012"/>
              <a:gd name="connsiteY3" fmla="*/ 2471964 h 3567475"/>
              <a:gd name="connsiteX4" fmla="*/ 2180990 w 2181012"/>
              <a:gd name="connsiteY4" fmla="*/ 2472181 h 3567475"/>
              <a:gd name="connsiteX5" fmla="*/ 2175381 w 2181012"/>
              <a:gd name="connsiteY5" fmla="*/ 2583796 h 3567475"/>
              <a:gd name="connsiteX6" fmla="*/ 1090506 w 2181012"/>
              <a:gd name="connsiteY6" fmla="*/ 3567475 h 3567475"/>
              <a:gd name="connsiteX7" fmla="*/ 5631 w 2181012"/>
              <a:gd name="connsiteY7" fmla="*/ 2583796 h 3567475"/>
              <a:gd name="connsiteX8" fmla="*/ 22 w 2181012"/>
              <a:gd name="connsiteY8" fmla="*/ 2472181 h 3567475"/>
              <a:gd name="connsiteX9" fmla="*/ 0 w 2181012"/>
              <a:gd name="connsiteY9" fmla="*/ 2471964 h 3567475"/>
              <a:gd name="connsiteX10" fmla="*/ 0 w 2181012"/>
              <a:gd name="connsiteY10" fmla="*/ 229290 h 3567475"/>
              <a:gd name="connsiteX11" fmla="*/ 229290 w 2181012"/>
              <a:gd name="connsiteY11" fmla="*/ 0 h 35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012" h="3567475">
                <a:moveTo>
                  <a:pt x="229290" y="0"/>
                </a:moveTo>
                <a:lnTo>
                  <a:pt x="1951722" y="0"/>
                </a:lnTo>
                <a:cubicBezTo>
                  <a:pt x="2078355" y="0"/>
                  <a:pt x="2181012" y="102657"/>
                  <a:pt x="2181012" y="229290"/>
                </a:cubicBezTo>
                <a:lnTo>
                  <a:pt x="2181012" y="2471964"/>
                </a:lnTo>
                <a:lnTo>
                  <a:pt x="2180990" y="2472181"/>
                </a:lnTo>
                <a:lnTo>
                  <a:pt x="2175381" y="2583796"/>
                </a:lnTo>
                <a:cubicBezTo>
                  <a:pt x="2119536" y="3136314"/>
                  <a:pt x="1655133" y="3567475"/>
                  <a:pt x="1090506" y="3567475"/>
                </a:cubicBezTo>
                <a:cubicBezTo>
                  <a:pt x="525879" y="3567475"/>
                  <a:pt x="61476" y="3136314"/>
                  <a:pt x="5631" y="2583796"/>
                </a:cubicBezTo>
                <a:lnTo>
                  <a:pt x="22" y="2472181"/>
                </a:lnTo>
                <a:lnTo>
                  <a:pt x="0" y="2471964"/>
                </a:lnTo>
                <a:lnTo>
                  <a:pt x="0" y="229290"/>
                </a:lnTo>
                <a:cubicBezTo>
                  <a:pt x="0" y="102657"/>
                  <a:pt x="102657" y="0"/>
                  <a:pt x="229290" y="0"/>
                </a:cubicBezTo>
                <a:close/>
              </a:path>
            </a:pathLst>
          </a:cu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90CF9E-B0E8-4BA2-95B3-C638B19C7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46" y="4303142"/>
            <a:ext cx="2399220" cy="1813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40448C-CC36-4EA2-A67A-67037C1A2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818" y="4494727"/>
            <a:ext cx="2399221" cy="1430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5C2F1E-732C-4FE2-8705-CA5624DA4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494" y="3957313"/>
            <a:ext cx="2399220" cy="21355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4554CA-8164-42AC-84AD-45428BE26531}"/>
              </a:ext>
            </a:extLst>
          </p:cNvPr>
          <p:cNvSpPr/>
          <p:nvPr/>
        </p:nvSpPr>
        <p:spPr>
          <a:xfrm>
            <a:off x="750885" y="1473201"/>
            <a:ext cx="7632700" cy="78481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It’s a drum.</a:t>
            </a:r>
          </a:p>
          <a:p>
            <a:pPr>
              <a:lnSpc>
                <a:spcPct val="120000"/>
              </a:lnSpc>
            </a:pPr>
            <a:r>
              <a:rPr lang="en-GB" dirty="0"/>
              <a:t>Can you make the sound?</a:t>
            </a:r>
          </a:p>
        </p:txBody>
      </p:sp>
    </p:spTree>
    <p:extLst>
      <p:ext uri="{BB962C8B-B14F-4D97-AF65-F5344CB8AC3E}">
        <p14:creationId xmlns:p14="http://schemas.microsoft.com/office/powerpoint/2010/main" val="40526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(1)</Template>
  <TotalTime>206</TotalTime>
  <Words>249</Words>
  <Application>Microsoft Office PowerPoint</Application>
  <PresentationFormat>On-screen Show (4:3)</PresentationFormat>
  <Paragraphs>78</Paragraphs>
  <Slides>16</Slides>
  <Notes>0</Notes>
  <HiddenSlides>7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Twinkl</vt:lpstr>
      <vt:lpstr>Office Theme</vt:lpstr>
      <vt:lpstr>PowerPoint Presentation</vt:lpstr>
      <vt:lpstr>What’s That Sound?</vt:lpstr>
      <vt:lpstr>Well Done!</vt:lpstr>
      <vt:lpstr>What’s That Sound?</vt:lpstr>
      <vt:lpstr>Well Done!</vt:lpstr>
      <vt:lpstr>What’s That Sound?</vt:lpstr>
      <vt:lpstr>Well Done!</vt:lpstr>
      <vt:lpstr>What’s That Sound?</vt:lpstr>
      <vt:lpstr>Well Done!</vt:lpstr>
      <vt:lpstr>What’s That Sound?</vt:lpstr>
      <vt:lpstr>Well Done!</vt:lpstr>
      <vt:lpstr>What’s That Sound?</vt:lpstr>
      <vt:lpstr>Well Done!</vt:lpstr>
      <vt:lpstr>What’s That Sound?</vt:lpstr>
      <vt:lpstr>Well Done!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Becky Smith;Twinkl</dc:creator>
  <cp:lastModifiedBy>Vicky</cp:lastModifiedBy>
  <cp:revision>24</cp:revision>
  <dcterms:created xsi:type="dcterms:W3CDTF">2020-07-30T10:46:24Z</dcterms:created>
  <dcterms:modified xsi:type="dcterms:W3CDTF">2021-01-15T12:59:16Z</dcterms:modified>
</cp:coreProperties>
</file>