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9224-94D4-4839-8683-EAAD99A4B82E}" type="datetimeFigureOut">
              <a:rPr lang="en-GB" smtClean="0"/>
              <a:pPr/>
              <a:t>11/07/2011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85DAE-0808-44C8-AC94-0118AB20330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64830" y="620688"/>
            <a:ext cx="40557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Peace at last</a:t>
            </a:r>
          </a:p>
          <a:p>
            <a:pPr algn="ctr"/>
            <a:r>
              <a:rPr lang="en-US" sz="5400" b="1" dirty="0" smtClean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True or false?</a:t>
            </a:r>
            <a:endParaRPr lang="en-US" sz="5400" b="1" cap="none" spc="0" dirty="0">
              <a:ln w="2857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92896"/>
            <a:ext cx="4533766" cy="342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2736304" cy="253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www.how-to-draw-funny-cartoons.com/image-files/cartoon-pillow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2088232" cy="116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s.123rf.com/400wm/400/400/fractalgr/fractalgr1105/fractalgr110500012/9555526-dripping-tap-light-blue-illustration-with-light-shadows-isolated-on-white-backgroun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88840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www.rspbliverpool.org.uk/singe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301208"/>
            <a:ext cx="2132228" cy="12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static.guim.co.uk/sys-images/Guardian/Pix/pictures/2007/11/05/hedgehog10b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717032"/>
            <a:ext cx="21131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1187624" y="1052736"/>
            <a:ext cx="451033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The Author of the </a:t>
            </a:r>
            <a:endParaRPr lang="en-GB" sz="4400" dirty="0" smtClean="0"/>
          </a:p>
          <a:p>
            <a:r>
              <a:rPr lang="en-GB" sz="4400" dirty="0" smtClean="0"/>
              <a:t>book </a:t>
            </a:r>
            <a:r>
              <a:rPr lang="en-GB" sz="4400" dirty="0" smtClean="0"/>
              <a:t>is Jill Murphy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635896" y="4221088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True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2736304" cy="253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www.how-to-draw-funny-cartoons.com/image-files/cartoon-pillow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2088232" cy="116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s.123rf.com/400wm/400/400/fractalgr/fractalgr1105/fractalgr110500012/9555526-dripping-tap-light-blue-illustration-with-light-shadows-isolated-on-white-backgroun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88840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www.rspbliverpool.org.uk/singe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301208"/>
            <a:ext cx="2132228" cy="12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static.guim.co.uk/sys-images/Guardian/Pix/pictures/2007/11/05/hedgehog10b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717032"/>
            <a:ext cx="21131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1187624" y="1052736"/>
            <a:ext cx="427873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/>
              <a:t>There were three </a:t>
            </a:r>
            <a:endParaRPr lang="en-GB" sz="4400" dirty="0" smtClean="0"/>
          </a:p>
          <a:p>
            <a:r>
              <a:rPr lang="en-GB" sz="4400" dirty="0" smtClean="0"/>
              <a:t>bears </a:t>
            </a:r>
            <a:r>
              <a:rPr lang="en-GB" sz="4400" dirty="0" smtClean="0"/>
              <a:t>in the story.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635896" y="4221088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True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2736304" cy="253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www.how-to-draw-funny-cartoons.com/image-files/cartoon-pillow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2088232" cy="116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s.123rf.com/400wm/400/400/fractalgr/fractalgr1105/fractalgr110500012/9555526-dripping-tap-light-blue-illustration-with-light-shadows-isolated-on-white-backgroun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88840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www.rspbliverpool.org.uk/singe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301208"/>
            <a:ext cx="2132228" cy="12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static.guim.co.uk/sys-images/Guardian/Pix/pictures/2007/11/05/hedgehog10b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717032"/>
            <a:ext cx="21131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1187624" y="1052736"/>
            <a:ext cx="427950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 smtClean="0"/>
              <a:t>The story was set </a:t>
            </a:r>
            <a:endParaRPr lang="en-GB" sz="4400" dirty="0" smtClean="0"/>
          </a:p>
          <a:p>
            <a:pPr algn="ctr"/>
            <a:r>
              <a:rPr lang="en-GB" sz="4400" dirty="0" smtClean="0"/>
              <a:t>at </a:t>
            </a:r>
            <a:r>
              <a:rPr lang="en-GB" sz="4400" dirty="0" smtClean="0"/>
              <a:t>night time.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635896" y="4221088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True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2736304" cy="253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www.how-to-draw-funny-cartoons.com/image-files/cartoon-pillow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2088232" cy="116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s.123rf.com/400wm/400/400/fractalgr/fractalgr1105/fractalgr110500012/9555526-dripping-tap-light-blue-illustration-with-light-shadows-isolated-on-white-backgroun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88840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www.rspbliverpool.org.uk/singe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301208"/>
            <a:ext cx="2132228" cy="12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static.guim.co.uk/sys-images/Guardian/Pix/pictures/2007/11/05/hedgehog10b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717032"/>
            <a:ext cx="21131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799665" y="1052736"/>
            <a:ext cx="505542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 smtClean="0"/>
              <a:t>Baby Bear fell asleep </a:t>
            </a:r>
            <a:endParaRPr lang="en-GB" sz="4400" dirty="0" smtClean="0"/>
          </a:p>
          <a:p>
            <a:pPr algn="ctr"/>
            <a:r>
              <a:rPr lang="en-GB" sz="4400" dirty="0" smtClean="0"/>
              <a:t>straight </a:t>
            </a:r>
            <a:r>
              <a:rPr lang="en-GB" sz="4400" dirty="0" smtClean="0"/>
              <a:t>away.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347864" y="4221088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False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2736304" cy="253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www.how-to-draw-funny-cartoons.com/image-files/cartoon-pillow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2088232" cy="116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s.123rf.com/400wm/400/400/fractalgr/fractalgr1105/fractalgr110500012/9555526-dripping-tap-light-blue-illustration-with-light-shadows-isolated-on-white-backgroun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88840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www.rspbliverpool.org.uk/singe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301208"/>
            <a:ext cx="2132228" cy="12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static.guim.co.uk/sys-images/Guardian/Pix/pictures/2007/11/05/hedgehog10b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717032"/>
            <a:ext cx="21131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423311" y="1052736"/>
            <a:ext cx="5808128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 smtClean="0"/>
              <a:t>Mr Bear could not sleep </a:t>
            </a:r>
            <a:endParaRPr lang="en-GB" sz="4400" dirty="0" smtClean="0"/>
          </a:p>
          <a:p>
            <a:pPr algn="ctr"/>
            <a:r>
              <a:rPr lang="en-GB" sz="4400" dirty="0" smtClean="0"/>
              <a:t>because </a:t>
            </a:r>
            <a:r>
              <a:rPr lang="en-GB" sz="4400" dirty="0" smtClean="0"/>
              <a:t>of Mrs </a:t>
            </a:r>
            <a:r>
              <a:rPr lang="en-GB" sz="4400" dirty="0" smtClean="0"/>
              <a:t>Bear’s</a:t>
            </a:r>
          </a:p>
          <a:p>
            <a:pPr algn="ctr"/>
            <a:r>
              <a:rPr lang="en-GB" sz="4400" dirty="0" smtClean="0"/>
              <a:t> </a:t>
            </a:r>
            <a:r>
              <a:rPr lang="en-GB" sz="4400" dirty="0" smtClean="0"/>
              <a:t>loud snoring.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347864" y="4221088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True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2736304" cy="253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www.how-to-draw-funny-cartoons.com/image-files/cartoon-pillow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2088232" cy="116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s.123rf.com/400wm/400/400/fractalgr/fractalgr1105/fractalgr110500012/9555526-dripping-tap-light-blue-illustration-with-light-shadows-isolated-on-white-backgroun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88840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www.rspbliverpool.org.uk/singe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301208"/>
            <a:ext cx="2132228" cy="12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static.guim.co.uk/sys-images/Guardian/Pix/pictures/2007/11/05/hedgehog10b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717032"/>
            <a:ext cx="21131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1383830" y="1052736"/>
            <a:ext cx="388709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 smtClean="0"/>
              <a:t>Mr Bear tried </a:t>
            </a:r>
            <a:r>
              <a:rPr lang="en-GB" sz="4400" dirty="0" smtClean="0"/>
              <a:t>to</a:t>
            </a:r>
          </a:p>
          <a:p>
            <a:pPr algn="ctr"/>
            <a:r>
              <a:rPr lang="en-GB" sz="4400" dirty="0" smtClean="0"/>
              <a:t> </a:t>
            </a:r>
            <a:r>
              <a:rPr lang="en-GB" sz="4400" dirty="0" smtClean="0"/>
              <a:t>sleep in the car.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347864" y="4221088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True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l_fi" descr="http://www.illustrationcupboard.com/uploads/thumbnails/2328986a-99da-46d3-9496-5d4514cf6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2736304" cy="253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www.how-to-draw-funny-cartoons.com/image-files/cartoon-pillow-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32656"/>
            <a:ext cx="2088232" cy="116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s.123rf.com/400wm/400/400/fractalgr/fractalgr1105/fractalgr110500012/9555526-dripping-tap-light-blue-illustration-with-light-shadows-isolated-on-white-backgroun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88840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www.rspbliverpool.org.uk/singe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301208"/>
            <a:ext cx="2132228" cy="12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static.guim.co.uk/sys-images/Guardian/Pix/pictures/2007/11/05/hedgehog10b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3717032"/>
            <a:ext cx="21131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444796" y="1052736"/>
            <a:ext cx="580479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 smtClean="0"/>
              <a:t>Mrs Bear made Mr Bear </a:t>
            </a:r>
            <a:endParaRPr lang="en-GB" sz="4400" dirty="0" smtClean="0"/>
          </a:p>
          <a:p>
            <a:pPr algn="ctr"/>
            <a:r>
              <a:rPr lang="en-GB" sz="4400" dirty="0" smtClean="0"/>
              <a:t>some </a:t>
            </a:r>
            <a:r>
              <a:rPr lang="en-GB" sz="4400" dirty="0" smtClean="0"/>
              <a:t>hot </a:t>
            </a:r>
            <a:r>
              <a:rPr lang="en-GB" sz="4400" dirty="0" smtClean="0"/>
              <a:t>chocolate.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203848" y="4221088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False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78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Kayl</dc:creator>
  <cp:lastModifiedBy>Kayl</cp:lastModifiedBy>
  <cp:revision>69</cp:revision>
  <dcterms:created xsi:type="dcterms:W3CDTF">2011-07-08T17:33:26Z</dcterms:created>
  <dcterms:modified xsi:type="dcterms:W3CDTF">2011-07-11T15:54:00Z</dcterms:modified>
</cp:coreProperties>
</file>