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8" r:id="rId6"/>
    <p:sldId id="277"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E72"/>
    <a:srgbClr val="11743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howGuides="1">
      <p:cViewPr>
        <p:scale>
          <a:sx n="81" d="100"/>
          <a:sy n="81" d="100"/>
        </p:scale>
        <p:origin x="-876"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898824"/>
            <a:ext cx="7632700" cy="5397200"/>
          </a:xfrm>
          <a:prstGeom prst="rect">
            <a:avLst/>
          </a:prstGeom>
        </p:spPr>
      </p:pic>
      <p:sp>
        <p:nvSpPr>
          <p:cNvPr id="2" name="Rounded Rectangle 1"/>
          <p:cNvSpPr/>
          <p:nvPr/>
        </p:nvSpPr>
        <p:spPr>
          <a:xfrm>
            <a:off x="755650" y="55909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Little Red Riding Hood has been chatting to someone on an internet game. His name is </a:t>
            </a:r>
            <a:r>
              <a:rPr lang="en-GB" dirty="0" err="1">
                <a:latin typeface="Twinkl" pitchFamily="2" charset="0"/>
                <a:ea typeface="Calibri" panose="020F0502020204030204" pitchFamily="34" charset="0"/>
                <a:cs typeface="Times New Roman" panose="02020603050405020304" pitchFamily="18" charset="0"/>
              </a:rPr>
              <a:t>Wolfie</a:t>
            </a:r>
            <a:r>
              <a:rPr lang="en-GB" dirty="0">
                <a:latin typeface="Twinkl" pitchFamily="2" charset="0"/>
                <a:ea typeface="Calibri" panose="020F0502020204030204" pitchFamily="34" charset="0"/>
                <a:cs typeface="Times New Roman" panose="02020603050405020304" pitchFamily="18" charset="0"/>
              </a:rPr>
              <a:t> and he says he is a boy the same age as her. He has asked her to go and play in the woods near her home. What should Little Red Riding Hood do?</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0808"/>
            <a:ext cx="7632853" cy="5396384"/>
          </a:xfrm>
          <a:prstGeom prst="rect">
            <a:avLst/>
          </a:prstGeom>
        </p:spPr>
      </p:pic>
      <p:sp>
        <p:nvSpPr>
          <p:cNvPr id="2" name="Rounded Rectangle 1"/>
          <p:cNvSpPr/>
          <p:nvPr/>
        </p:nvSpPr>
        <p:spPr>
          <a:xfrm>
            <a:off x="5799667" y="828675"/>
            <a:ext cx="2514599" cy="2608792"/>
          </a:xfrm>
          <a:prstGeom prst="roundRect">
            <a:avLst/>
          </a:prstGeom>
          <a:solidFill>
            <a:srgbClr val="6C9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billy goats are saying mean things about the troll online and sending unkind messages to him. Is it OK to do this? What should the troll do?</a:t>
            </a:r>
          </a:p>
        </p:txBody>
      </p:sp>
      <p:sp>
        <p:nvSpPr>
          <p:cNvPr id="4" name="Right Arrow 3">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5" name="Left Arrow 4">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3690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1490"/>
            <a:ext cx="7632853" cy="5395020"/>
          </a:xfrm>
          <a:prstGeom prst="rect">
            <a:avLst/>
          </a:prstGeom>
        </p:spPr>
      </p:pic>
      <p:sp>
        <p:nvSpPr>
          <p:cNvPr id="4" name="Rounded Rectangle 3"/>
          <p:cNvSpPr/>
          <p:nvPr/>
        </p:nvSpPr>
        <p:spPr>
          <a:xfrm>
            <a:off x="755650" y="501120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2" charset="0"/>
              </a:rPr>
              <a:t>Snow White is playing an online game against a player called BadQueen36. BadQueen36 says she really likes Snow White and wants to meet her in person and bring her some sweets. She asks for Snow White’s real name and address. What should Snow White do?</a:t>
            </a:r>
          </a:p>
        </p:txBody>
      </p:sp>
      <p:sp>
        <p:nvSpPr>
          <p:cNvPr id="5" name="Right Arrow 4">
            <a:hlinkClick r:id="rId3" action="ppaction://hlinksldjump"/>
          </p:cNvPr>
          <p:cNvSpPr/>
          <p:nvPr/>
        </p:nvSpPr>
        <p:spPr>
          <a:xfrm>
            <a:off x="7807286" y="549275"/>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49275"/>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22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91" y="730808"/>
            <a:ext cx="7632617" cy="5396384"/>
          </a:xfrm>
          <a:prstGeom prst="rect">
            <a:avLst/>
          </a:prstGeom>
        </p:spPr>
      </p:pic>
      <p:sp>
        <p:nvSpPr>
          <p:cNvPr id="2" name="Rounded Rectangle 1"/>
          <p:cNvSpPr/>
          <p:nvPr/>
        </p:nvSpPr>
        <p:spPr>
          <a:xfrm>
            <a:off x="755650" y="3649133"/>
            <a:ext cx="7632700" cy="1326092"/>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fairy godmother has left behind her magic phone wand. Cinderella finds it and sees that it is open on a website called ‘Party Delights’, which sells dresses, shoes and tiaras. Cinderella wants to buy herself another beautiful dress. What should she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789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27" y="730808"/>
            <a:ext cx="7631545" cy="5396384"/>
          </a:xfrm>
          <a:prstGeom prst="rect">
            <a:avLst/>
          </a:prstGeom>
        </p:spPr>
      </p:pic>
      <p:sp>
        <p:nvSpPr>
          <p:cNvPr id="3" name="Rounded Rectangle 2"/>
          <p:cNvSpPr/>
          <p:nvPr/>
        </p:nvSpPr>
        <p:spPr>
          <a:xfrm>
            <a:off x="756227" y="549275"/>
            <a:ext cx="7631545" cy="1169458"/>
          </a:xfrm>
          <a:prstGeom prst="roundRect">
            <a:avLst>
              <a:gd name="adj" fmla="val 10638"/>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t>Goldilocks drops her phone as she's running away from the three bears' cottage. </a:t>
            </a:r>
            <a:r>
              <a:rPr lang="en-GB" smtClean="0"/>
              <a:t>Baby </a:t>
            </a:r>
            <a:r>
              <a:rPr lang="en-GB" smtClean="0">
                <a:latin typeface="Twinkl" pitchFamily="2" charset="0"/>
                <a:ea typeface="Calibri" panose="020F0502020204030204" pitchFamily="34" charset="0"/>
                <a:cs typeface="Times New Roman" panose="02020603050405020304" pitchFamily="18" charset="0"/>
              </a:rPr>
              <a:t>Bear </a:t>
            </a:r>
            <a:r>
              <a:rPr lang="en-GB" dirty="0" smtClean="0">
                <a:latin typeface="Twinkl" pitchFamily="2" charset="0"/>
                <a:ea typeface="Calibri" panose="020F0502020204030204" pitchFamily="34" charset="0"/>
                <a:cs typeface="Times New Roman" panose="02020603050405020304" pitchFamily="18" charset="0"/>
              </a:rPr>
              <a:t>finds it and notices that it is open on a website with some scary pictures on it. What should Baby Bear do?</a:t>
            </a:r>
            <a:endParaRPr lang="en-GB" dirty="0">
              <a:latin typeface="Twinkl" pitchFamily="2"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42363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05" y="557742"/>
            <a:ext cx="7631545" cy="5396383"/>
          </a:xfrm>
          <a:prstGeom prst="rect">
            <a:avLst/>
          </a:prstGeom>
        </p:spPr>
      </p:pic>
      <p:sp>
        <p:nvSpPr>
          <p:cNvPr id="2" name="Rounded Rectangle 1"/>
          <p:cNvSpPr/>
          <p:nvPr/>
        </p:nvSpPr>
        <p:spPr>
          <a:xfrm>
            <a:off x="637117" y="5011209"/>
            <a:ext cx="7812616" cy="1305983"/>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three little pigs are playing their favourite </a:t>
            </a:r>
            <a:r>
              <a:rPr lang="en-GB" dirty="0" smtClean="0">
                <a:latin typeface="Twinkl" pitchFamily="2" charset="0"/>
                <a:ea typeface="Calibri" panose="020F0502020204030204" pitchFamily="34" charset="0"/>
                <a:cs typeface="Times New Roman" panose="02020603050405020304" pitchFamily="18" charset="0"/>
              </a:rPr>
              <a:t>game. </a:t>
            </a:r>
            <a:r>
              <a:rPr lang="en-GB" dirty="0">
                <a:latin typeface="Twinkl" pitchFamily="2" charset="0"/>
                <a:ea typeface="Calibri" panose="020F0502020204030204" pitchFamily="34" charset="0"/>
                <a:cs typeface="Times New Roman" panose="02020603050405020304" pitchFamily="18" charset="0"/>
              </a:rPr>
              <a:t>Suddenly, they get a message from another player called BigBad100 saying horrible things about the house they are building. What should they do?</a:t>
            </a:r>
          </a:p>
        </p:txBody>
      </p:sp>
      <p:sp>
        <p:nvSpPr>
          <p:cNvPr id="4" name="Right Arrow 3">
            <a:hlinkClick r:id="rId3" action="ppaction://hlinksldjump"/>
          </p:cNvPr>
          <p:cNvSpPr/>
          <p:nvPr/>
        </p:nvSpPr>
        <p:spPr>
          <a:xfrm>
            <a:off x="7807286" y="503767"/>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end</a:t>
            </a:r>
            <a:endParaRPr lang="en-GB" sz="1600" dirty="0"/>
          </a:p>
        </p:txBody>
      </p:sp>
      <p:sp>
        <p:nvSpPr>
          <p:cNvPr id="5" name="Left Arrow 4">
            <a:hlinkClick r:id="rId4" action="ppaction://hlinksldjump"/>
          </p:cNvPr>
          <p:cNvSpPr/>
          <p:nvPr/>
        </p:nvSpPr>
        <p:spPr>
          <a:xfrm>
            <a:off x="539750" y="503767"/>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498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106</TotalTime>
  <Words>272</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Calibri</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Teaching Area 5</cp:lastModifiedBy>
  <cp:revision>14</cp:revision>
  <dcterms:created xsi:type="dcterms:W3CDTF">2020-01-30T15:43:18Z</dcterms:created>
  <dcterms:modified xsi:type="dcterms:W3CDTF">2021-02-08T18:19:27Z</dcterms:modified>
</cp:coreProperties>
</file>