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59" r:id="rId6"/>
    <p:sldId id="265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 autoAdjust="0"/>
    <p:restoredTop sz="9466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F197-0713-4979-A922-5AAFFFE254E3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AAA9-034E-4A7B-AB1B-EEB4806C9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9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F197-0713-4979-A922-5AAFFFE254E3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AAA9-034E-4A7B-AB1B-EEB4806C9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37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F197-0713-4979-A922-5AAFFFE254E3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AAA9-034E-4A7B-AB1B-EEB4806C9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6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F197-0713-4979-A922-5AAFFFE254E3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AAA9-034E-4A7B-AB1B-EEB4806C9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33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F197-0713-4979-A922-5AAFFFE254E3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AAA9-034E-4A7B-AB1B-EEB4806C9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19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F197-0713-4979-A922-5AAFFFE254E3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AAA9-034E-4A7B-AB1B-EEB4806C9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57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F197-0713-4979-A922-5AAFFFE254E3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AAA9-034E-4A7B-AB1B-EEB4806C9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5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F197-0713-4979-A922-5AAFFFE254E3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AAA9-034E-4A7B-AB1B-EEB4806C9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25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F197-0713-4979-A922-5AAFFFE254E3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AAA9-034E-4A7B-AB1B-EEB4806C9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1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F197-0713-4979-A922-5AAFFFE254E3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AAA9-034E-4A7B-AB1B-EEB4806C9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60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F197-0713-4979-A922-5AAFFFE254E3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AAA9-034E-4A7B-AB1B-EEB4806C9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CF197-0713-4979-A922-5AAFFFE254E3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5AAA9-034E-4A7B-AB1B-EEB4806C9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9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google.co.uk/url?sa=i&amp;rct=j&amp;q=&amp;esrc=s&amp;frm=1&amp;source=images&amp;cd=&amp;cad=rja&amp;docid=PpPgmQYfqe5w-M&amp;tbnid=DDvKfT1J2qggpM:&amp;ved=0CAUQjRw&amp;url=http://spcentre.org.uk/2010/05/01/centre-looks-into-helping-computer-users/&amp;ei=PCgzUfyVGK-W0QXO6oC4Cg&amp;bvm=bv.43148975,d.d2k&amp;psig=AFQjCNEHlKS749NNDYdjlV6BLhOTQ2zErA&amp;ust=1362393441396208" TargetMode="External"/><Relationship Id="rId7" Type="http://schemas.openxmlformats.org/officeDocument/2006/relationships/hyperlink" Target="http://www.google.co.uk/url?sa=i&amp;rct=j&amp;q=cook+book&amp;source=images&amp;cd=&amp;cad=rja&amp;docid=bk8cJAtQgTj5AM&amp;tbnid=Zwervzg2oYBUDM:&amp;ved=0CAUQjRw&amp;url=http://ntt.cc/2010/05/09/video-encoding-cookbook-and-profile-guidelines-for-the-adobe-flash-platform.html&amp;ei=ulE2UaLnDeHG0QWK94DACA&amp;bvm=bv.43148975,d.ZWU&amp;psig=AFQjCNHcLSKs8qVOGZtTwBQwMU7mEVvtgg&amp;ust=1362600757517687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5" Type="http://schemas.openxmlformats.org/officeDocument/2006/relationships/hyperlink" Target="http://www.google.co.uk/url?sa=i&amp;rct=j&amp;q=&amp;esrc=s&amp;frm=1&amp;source=images&amp;cd=&amp;cad=rja&amp;docid=SaFOzsMNx3ECEM&amp;tbnid=IuSLC3yQLG34EM:&amp;ved=0CAUQjRw&amp;url=http://www.pixelpunch.co.uk/2008/09/menu-design-for-moog/&amp;ei=OCYzUeGpPKbC0QW3ooGIBQ&amp;bvm=bv.43148975,d.d2k&amp;psig=AFQjCNEVufl0FpXYMvsMeubXO8wxMKZCtA&amp;ust=1362393006404781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://www.google.co.uk/url?sa=i&amp;rct=j&amp;q=&amp;esrc=s&amp;frm=1&amp;source=images&amp;cd=&amp;cad=rja&amp;docid=PUdTZzApQKEfqM&amp;tbnid=wkLyzj8SsIu-FM:&amp;ved=0CAUQjRw&amp;url=http://theresaecho.com/2012/05/17/a-moderators-guide-for-dummies/&amp;ei=bygzUaLEMsKm0QXKk4DQCA&amp;bvm=bv.43148975,d.d2k&amp;psig=AFQjCNFtcQo8k6HjbRpfUNomtCaIfpgE9w&amp;ust=136239357520370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world book day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376961" cy="546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0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love books!!!!!!!</a:t>
            </a:r>
          </a:p>
        </p:txBody>
      </p:sp>
      <p:pic>
        <p:nvPicPr>
          <p:cNvPr id="5" name="Picture 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4B7EC9C3-E472-42B2-B316-EBBA1F871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011" y="1519295"/>
            <a:ext cx="2616185" cy="1954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CE0C92-8730-4E7B-8B6D-8CFFC0404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16384" r="35038" b="13583"/>
          <a:stretch/>
        </p:blipFill>
        <p:spPr>
          <a:xfrm>
            <a:off x="2342079" y="1188768"/>
            <a:ext cx="2075272" cy="2606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D7F7BF-D884-484C-B430-818D7517BB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13" t="17784" r="35825" b="14984"/>
          <a:stretch/>
        </p:blipFill>
        <p:spPr>
          <a:xfrm>
            <a:off x="4572753" y="1168022"/>
            <a:ext cx="2075272" cy="2606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0C986D-7D75-4A70-80AE-45DD63E809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12" t="16384" r="36613" b="17785"/>
          <a:stretch/>
        </p:blipFill>
        <p:spPr>
          <a:xfrm>
            <a:off x="1109477" y="3865765"/>
            <a:ext cx="2075273" cy="2722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1D4B5E-9CE9-45CB-B615-39FFFB11E6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612" t="17784" r="36613" b="14984"/>
          <a:stretch/>
        </p:blipFill>
        <p:spPr>
          <a:xfrm>
            <a:off x="6012160" y="3850063"/>
            <a:ext cx="2075272" cy="2719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EBDDB3-588B-45C4-BBD5-E1490358C2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158" t="19185" r="36614" b="19185"/>
          <a:stretch/>
        </p:blipFill>
        <p:spPr>
          <a:xfrm>
            <a:off x="6842990" y="1168022"/>
            <a:ext cx="2135879" cy="2606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2442" y="4217674"/>
            <a:ext cx="2692510" cy="20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0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can listen to a story.</a:t>
            </a:r>
          </a:p>
        </p:txBody>
      </p:sp>
      <p:sp>
        <p:nvSpPr>
          <p:cNvPr id="4" name="AutoShape 2" descr="Image result for rea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Related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Image result for read with m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66" y="1268760"/>
            <a:ext cx="4842467" cy="48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67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can read by myself.</a:t>
            </a:r>
          </a:p>
        </p:txBody>
      </p:sp>
      <p:sp>
        <p:nvSpPr>
          <p:cNvPr id="4" name="AutoShape 2" descr="Image result for rea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Related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6675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43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can go to the library.</a:t>
            </a:r>
          </a:p>
        </p:txBody>
      </p:sp>
      <p:pic>
        <p:nvPicPr>
          <p:cNvPr id="2050" name="Picture 2" descr="Image result for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84" y="1426766"/>
            <a:ext cx="5164832" cy="51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5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n-GB" dirty="0"/>
              <a:t>I can swap books with my friends.</a:t>
            </a:r>
          </a:p>
        </p:txBody>
      </p:sp>
      <p:pic>
        <p:nvPicPr>
          <p:cNvPr id="1026" name="Picture 2" descr="Image result for book sw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56310"/>
            <a:ext cx="478773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your favourite book?</a:t>
            </a:r>
          </a:p>
        </p:txBody>
      </p:sp>
      <p:pic>
        <p:nvPicPr>
          <p:cNvPr id="3074" name="Picture 2" descr="Image result for favourite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79" y="1417638"/>
            <a:ext cx="6522241" cy="48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01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reading important?</a:t>
            </a:r>
          </a:p>
        </p:txBody>
      </p:sp>
      <p:pic>
        <p:nvPicPr>
          <p:cNvPr id="4" name="Picture 3" descr="http://www.billinghamtowncouncil.co.uk/wp-content/uploads/2010/02/DSC002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7802">
            <a:off x="810747" y="1608447"/>
            <a:ext cx="166846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spcentre.org.uk/wp-content/uploads/2010/05/compu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609" y="3674219"/>
            <a:ext cx="2352675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pixelpunch.co.uk/wp-content/gallery/misc/moog-menu-design.jpg">
            <a:hlinkClick r:id="rId5"/>
          </p:cNvPr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737">
            <a:off x="6647372" y="1689941"/>
            <a:ext cx="1274762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ntt.cc/wp-content/uploads/2010/05/cookbook.g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763751"/>
            <a:ext cx="203676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theresaecho.files.wordpress.com/2012/05/instruction-manual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658">
            <a:off x="3083619" y="4496320"/>
            <a:ext cx="21558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innovationslearning.co.uk/subjects/geography/information/settlements/images/uk-map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8074">
            <a:off x="3392479" y="1511128"/>
            <a:ext cx="2051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06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your vouchers to buy a 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6"/>
          <a:stretch/>
        </p:blipFill>
        <p:spPr>
          <a:xfrm>
            <a:off x="2195736" y="1628800"/>
            <a:ext cx="5157192" cy="445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62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51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We love books!!!!!!!</vt:lpstr>
      <vt:lpstr>I can listen to a story.</vt:lpstr>
      <vt:lpstr>I can read by myself.</vt:lpstr>
      <vt:lpstr>I can go to the library.</vt:lpstr>
      <vt:lpstr>I can swap books with my friends.</vt:lpstr>
      <vt:lpstr>What is your favourite book?</vt:lpstr>
      <vt:lpstr>Why is reading important?</vt:lpstr>
      <vt:lpstr>Use your vouchers to buy a book.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Teaching Area 2</dc:creator>
  <cp:lastModifiedBy>Shelley O'Connor</cp:lastModifiedBy>
  <cp:revision>13</cp:revision>
  <dcterms:created xsi:type="dcterms:W3CDTF">2018-02-27T16:05:26Z</dcterms:created>
  <dcterms:modified xsi:type="dcterms:W3CDTF">2022-02-16T08:51:40Z</dcterms:modified>
</cp:coreProperties>
</file>