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pitchFamily="2" charset="0"/>
      <p:regular r:id="rId14"/>
      <p:bold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 SemiBold" pitchFamily="2" charset="0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02" y="-16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C9751E-13B6-4E7C-ADAA-4AD4DDC8B653}" type="datetimeFigureOut">
              <a:rPr lang="en-GB"/>
              <a:pPr>
                <a:defRPr/>
              </a:pPr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D6D48C-A603-4B7C-A974-180AA415D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5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83E81-E019-44BD-8D74-37777482444E}" type="datetimeFigureOut">
              <a:rPr lang="en-GB"/>
              <a:pPr>
                <a:defRPr/>
              </a:pPr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4FFA23-6972-4F29-B6A0-E931C69D9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3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4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09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7651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Valentine was a Roman priest who lived during the third century. At the time, Rome was ruled by an emperor called Claudius.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395663"/>
            <a:ext cx="38179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276475"/>
            <a:ext cx="1366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/>
          <p:cNvSpPr>
            <a:spLocks noChangeArrowheads="1"/>
          </p:cNvSpPr>
          <p:nvPr/>
        </p:nvSpPr>
        <p:spPr bwMode="auto">
          <a:xfrm>
            <a:off x="2714625" y="2411413"/>
            <a:ext cx="1057275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Valentine</a:t>
            </a:r>
          </a:p>
        </p:txBody>
      </p:sp>
      <p:sp>
        <p:nvSpPr>
          <p:cNvPr id="9222" name="Content Placeholder 2"/>
          <p:cNvSpPr>
            <a:spLocks noChangeArrowheads="1"/>
          </p:cNvSpPr>
          <p:nvPr/>
        </p:nvSpPr>
        <p:spPr bwMode="auto">
          <a:xfrm>
            <a:off x="6027738" y="2973388"/>
            <a:ext cx="1057275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Claudius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Claudius was angry because there weren’t enough Roman men becoming soldiers as nobody wanted to leave their wives and children to fight for him.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0075"/>
            <a:ext cx="21177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651125"/>
            <a:ext cx="367506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forbade all men to marry so that they had no families or wives to use as an excuse for not wanting to join the army.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671513" y="5392738"/>
            <a:ext cx="77168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Valentine was a priest, he helped the men by marrying them to their partners in secret.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135188"/>
            <a:ext cx="3981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But Claudius soon found out about Valentine and ordered for him to be arrested and imprisoned.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6065"/>
          <a:stretch>
            <a:fillRect/>
          </a:stretch>
        </p:blipFill>
        <p:spPr bwMode="auto">
          <a:xfrm>
            <a:off x="755650" y="1512888"/>
            <a:ext cx="76327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Whilst in jail, Valentine became a teacher to his jailer’s blind daughter, Julia.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b="4216"/>
          <a:stretch>
            <a:fillRect/>
          </a:stretch>
        </p:blipFill>
        <p:spPr bwMode="auto">
          <a:xfrm>
            <a:off x="755650" y="1465263"/>
            <a:ext cx="76327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said that Valentine and Julia became great friends and that Valentine cured Julia’s blindness with a miracle!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546225"/>
            <a:ext cx="41735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the day that Valentine died, he wrote Julia a goodbye letter and signed it from ‘your Valentine’.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39813" y="5780088"/>
            <a:ext cx="7080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died on the 14</a:t>
            </a:r>
            <a:r>
              <a:rPr lang="en-GB" altLang="en-US" baseline="30000">
                <a:solidFill>
                  <a:schemeClr val="tx1"/>
                </a:solidFill>
              </a:rPr>
              <a:t>th</a:t>
            </a:r>
            <a:r>
              <a:rPr lang="en-GB" altLang="en-US">
                <a:solidFill>
                  <a:schemeClr val="tx1"/>
                </a:solidFill>
              </a:rPr>
              <a:t> February.</a:t>
            </a: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Nowadays, we celebrate Valentine’s day by expressing our love for each other with cards, flowers, etc.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39813" y="5780088"/>
            <a:ext cx="7080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will you celebrate it?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547813"/>
            <a:ext cx="5435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</TotalTime>
  <Words>205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</vt:lpstr>
      <vt:lpstr>Sassoon Infant Rg</vt:lpstr>
      <vt:lpstr>Calibri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Teaching Area 2</cp:lastModifiedBy>
  <cp:revision>4</cp:revision>
  <dcterms:created xsi:type="dcterms:W3CDTF">2018-02-09T09:36:43Z</dcterms:created>
  <dcterms:modified xsi:type="dcterms:W3CDTF">2021-02-08T10:17:12Z</dcterms:modified>
</cp:coreProperties>
</file>