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Twink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3" d="100"/>
          <a:sy n="93" d="100"/>
        </p:scale>
        <p:origin x="-708" y="21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15E6B3-6A83-4A18-A194-6F42025B17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51CD15-0027-4F67-87D4-7FB96762B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4D32F4-2A43-49D8-9453-60D457C8F79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2A2ECA-9455-4378-8A4C-A76B619CB9F5}"/>
              </a:ext>
            </a:extLst>
          </p:cNvPr>
          <p:cNvSpPr txBox="1"/>
          <p:nvPr/>
        </p:nvSpPr>
        <p:spPr>
          <a:xfrm>
            <a:off x="852968" y="623686"/>
            <a:ext cx="760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of these things make you feel scared?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4B93-3F5D-4E41-9EF6-8916FBE558C9}"/>
              </a:ext>
            </a:extLst>
          </p:cNvPr>
          <p:cNvSpPr txBox="1"/>
          <p:nvPr/>
        </p:nvSpPr>
        <p:spPr>
          <a:xfrm>
            <a:off x="904809" y="5649001"/>
            <a:ext cx="760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other things make you scared?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8F5F7E-EFE4-4D56-B7DC-8A8430C10144}"/>
              </a:ext>
            </a:extLst>
          </p:cNvPr>
          <p:cNvSpPr txBox="1"/>
          <p:nvPr/>
        </p:nvSpPr>
        <p:spPr>
          <a:xfrm>
            <a:off x="1092126" y="4624751"/>
            <a:ext cx="3043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Monsters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67F879-0DF2-41B9-B1C8-574989D7B97C}"/>
              </a:ext>
            </a:extLst>
          </p:cNvPr>
          <p:cNvSpPr txBox="1"/>
          <p:nvPr/>
        </p:nvSpPr>
        <p:spPr>
          <a:xfrm>
            <a:off x="5158027" y="4569999"/>
            <a:ext cx="268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Minibeasts</a:t>
            </a:r>
          </a:p>
          <a:p>
            <a:pPr algn="ctr"/>
            <a:endParaRPr lang="en-GB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8D9AEE-771E-496A-AFD8-6577FC348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3" y="1916475"/>
            <a:ext cx="2748123" cy="26073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EAEFC86-DED8-4A89-AEC1-E7B00312A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01" y="3429000"/>
            <a:ext cx="2077664" cy="9477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107FE1D-1538-4533-B88A-1FE4DEBB71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76" y="2207634"/>
            <a:ext cx="1554171" cy="13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9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>
            <a:extLst>
              <a:ext uri="{FF2B5EF4-FFF2-40B4-BE49-F238E27FC236}">
                <a16:creationId xmlns:a16="http://schemas.microsoft.com/office/drawing/2014/main" xmlns="" id="{EF5457C4-4DB5-4E05-A1D5-AE344DF0F0F6}"/>
              </a:ext>
            </a:extLst>
          </p:cNvPr>
          <p:cNvSpPr txBox="1">
            <a:spLocks/>
          </p:cNvSpPr>
          <p:nvPr/>
        </p:nvSpPr>
        <p:spPr>
          <a:xfrm>
            <a:off x="537463" y="52410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+mn-lt"/>
              </a:rPr>
              <a:t>How do you feel right now?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EACC18-CE34-483F-BD7C-B99C7D23AF28}"/>
              </a:ext>
            </a:extLst>
          </p:cNvPr>
          <p:cNvSpPr txBox="1"/>
          <p:nvPr/>
        </p:nvSpPr>
        <p:spPr>
          <a:xfrm>
            <a:off x="877813" y="4876314"/>
            <a:ext cx="760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Are there any other emotions you feel?</a:t>
            </a:r>
          </a:p>
          <a:p>
            <a:pPr algn="ctr"/>
            <a:r>
              <a:rPr lang="en-GB" sz="2400" dirty="0"/>
              <a:t>Draw a happy, sad, angry and scared face.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36F44AD-317C-4554-85E4-51D1C8D32DAC}"/>
              </a:ext>
            </a:extLst>
          </p:cNvPr>
          <p:cNvGrpSpPr/>
          <p:nvPr/>
        </p:nvGrpSpPr>
        <p:grpSpPr>
          <a:xfrm>
            <a:off x="660127" y="2154034"/>
            <a:ext cx="1909462" cy="2121624"/>
            <a:chOff x="-642704" y="2863822"/>
            <a:chExt cx="2189527" cy="24328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51BFE36-05DE-4FA3-B270-670A22220A10}"/>
                </a:ext>
              </a:extLst>
            </p:cNvPr>
            <p:cNvSpPr/>
            <p:nvPr/>
          </p:nvSpPr>
          <p:spPr>
            <a:xfrm>
              <a:off x="-642704" y="2863823"/>
              <a:ext cx="2189527" cy="24328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B189DB7-A984-4130-993A-459782497711}"/>
                </a:ext>
              </a:extLst>
            </p:cNvPr>
            <p:cNvSpPr txBox="1"/>
            <p:nvPr/>
          </p:nvSpPr>
          <p:spPr>
            <a:xfrm>
              <a:off x="11635" y="2863822"/>
              <a:ext cx="1020175" cy="599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Sad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D3BAD5E7-686A-4D6E-8005-8C5354590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916" y="3508681"/>
              <a:ext cx="1364869" cy="1779559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74D94F0-29E6-4130-8018-8704C8C9C98B}"/>
              </a:ext>
            </a:extLst>
          </p:cNvPr>
          <p:cNvGrpSpPr/>
          <p:nvPr/>
        </p:nvGrpSpPr>
        <p:grpSpPr>
          <a:xfrm>
            <a:off x="2656904" y="2147938"/>
            <a:ext cx="1909710" cy="2127720"/>
            <a:chOff x="2239859" y="3828175"/>
            <a:chExt cx="2189812" cy="243979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2F9E079D-3EBD-4951-B9F3-7EDD602D6580}"/>
                </a:ext>
              </a:extLst>
            </p:cNvPr>
            <p:cNvSpPr/>
            <p:nvPr/>
          </p:nvSpPr>
          <p:spPr>
            <a:xfrm>
              <a:off x="2239859" y="3835167"/>
              <a:ext cx="2189527" cy="24328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562CD42-917C-4EC4-A0EF-62468DB96D01}"/>
                </a:ext>
              </a:extLst>
            </p:cNvPr>
            <p:cNvSpPr txBox="1"/>
            <p:nvPr/>
          </p:nvSpPr>
          <p:spPr>
            <a:xfrm>
              <a:off x="2715507" y="3828175"/>
              <a:ext cx="1456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Happy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526998B-1A99-4605-802F-FF2D7F5E8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12" r="14512" b="55581"/>
            <a:stretch/>
          </p:blipFill>
          <p:spPr>
            <a:xfrm>
              <a:off x="2240144" y="4555578"/>
              <a:ext cx="2189527" cy="170400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B229B76-4C08-49DC-96ED-E63161CD5912}"/>
              </a:ext>
            </a:extLst>
          </p:cNvPr>
          <p:cNvGrpSpPr/>
          <p:nvPr/>
        </p:nvGrpSpPr>
        <p:grpSpPr>
          <a:xfrm>
            <a:off x="4639112" y="2122027"/>
            <a:ext cx="1909462" cy="2172110"/>
            <a:chOff x="4663996" y="3777272"/>
            <a:chExt cx="2189527" cy="249070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81A21E2B-399D-4A22-81DA-891238C53F13}"/>
                </a:ext>
              </a:extLst>
            </p:cNvPr>
            <p:cNvSpPr/>
            <p:nvPr/>
          </p:nvSpPr>
          <p:spPr>
            <a:xfrm>
              <a:off x="4663996" y="3835166"/>
              <a:ext cx="2189527" cy="24328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CBA28AF-8E74-4147-BD29-81DC99D5DAC1}"/>
                </a:ext>
              </a:extLst>
            </p:cNvPr>
            <p:cNvSpPr txBox="1"/>
            <p:nvPr/>
          </p:nvSpPr>
          <p:spPr>
            <a:xfrm>
              <a:off x="5030587" y="3777272"/>
              <a:ext cx="1456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Angry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E7D2BDB4-578F-43E0-9BB9-352C5AFFA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65"/>
            <a:stretch/>
          </p:blipFill>
          <p:spPr>
            <a:xfrm>
              <a:off x="4862808" y="4398461"/>
              <a:ext cx="1744653" cy="186112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5FFEFDC-8142-4900-B0E8-848BF556506D}"/>
              </a:ext>
            </a:extLst>
          </p:cNvPr>
          <p:cNvGrpSpPr/>
          <p:nvPr/>
        </p:nvGrpSpPr>
        <p:grpSpPr>
          <a:xfrm>
            <a:off x="6635888" y="2172515"/>
            <a:ext cx="1909462" cy="2121622"/>
            <a:chOff x="4668188" y="1266737"/>
            <a:chExt cx="2189527" cy="243280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31FC13E6-2BF9-4FF6-B969-2361580AC1A1}"/>
                </a:ext>
              </a:extLst>
            </p:cNvPr>
            <p:cNvSpPr/>
            <p:nvPr/>
          </p:nvSpPr>
          <p:spPr>
            <a:xfrm>
              <a:off x="4668188" y="1266737"/>
              <a:ext cx="2189527" cy="24328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B8D256B-EA78-4CD0-BADF-1FD4B298BE1D}"/>
                </a:ext>
              </a:extLst>
            </p:cNvPr>
            <p:cNvSpPr txBox="1"/>
            <p:nvPr/>
          </p:nvSpPr>
          <p:spPr>
            <a:xfrm>
              <a:off x="5083727" y="1266737"/>
              <a:ext cx="1572492" cy="599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Scared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72A4BE01-DBE9-46E2-BD8D-A996FBFB5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10"/>
            <a:stretch/>
          </p:blipFill>
          <p:spPr>
            <a:xfrm>
              <a:off x="4999837" y="1925580"/>
              <a:ext cx="1519031" cy="1765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92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11322"/>
            <a:ext cx="8220075" cy="799960"/>
          </a:xfrm>
        </p:spPr>
        <p:txBody>
          <a:bodyPr/>
          <a:lstStyle/>
          <a:p>
            <a:r>
              <a:rPr lang="en-GB" dirty="0">
                <a:latin typeface="+mn-lt"/>
              </a:rPr>
              <a:t>Feelings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93B15A4E-33C6-4B30-AAD0-E3D484C9B064}"/>
              </a:ext>
            </a:extLst>
          </p:cNvPr>
          <p:cNvGrpSpPr/>
          <p:nvPr/>
        </p:nvGrpSpPr>
        <p:grpSpPr>
          <a:xfrm>
            <a:off x="2239860" y="1266737"/>
            <a:ext cx="2189527" cy="2432808"/>
            <a:chOff x="2239860" y="1266737"/>
            <a:chExt cx="2189527" cy="243280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A1DDE33D-6A3B-437D-BA73-B8FC3FA8E550}"/>
                </a:ext>
              </a:extLst>
            </p:cNvPr>
            <p:cNvSpPr/>
            <p:nvPr/>
          </p:nvSpPr>
          <p:spPr>
            <a:xfrm>
              <a:off x="2239860" y="1266738"/>
              <a:ext cx="2189527" cy="24328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FF8D88B-FB34-4D65-9F47-D6A3F71595F3}"/>
                </a:ext>
              </a:extLst>
            </p:cNvPr>
            <p:cNvSpPr txBox="1"/>
            <p:nvPr/>
          </p:nvSpPr>
          <p:spPr>
            <a:xfrm>
              <a:off x="2894200" y="1266737"/>
              <a:ext cx="880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Sad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BD83F9FC-EC70-4DB0-AAA8-D7679C681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2648" y="1911596"/>
              <a:ext cx="1364869" cy="177955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2444264-FD9F-4D7D-B10B-617AC066A268}"/>
              </a:ext>
            </a:extLst>
          </p:cNvPr>
          <p:cNvGrpSpPr/>
          <p:nvPr/>
        </p:nvGrpSpPr>
        <p:grpSpPr>
          <a:xfrm>
            <a:off x="2239859" y="3828175"/>
            <a:ext cx="2189812" cy="2439799"/>
            <a:chOff x="2239859" y="3828175"/>
            <a:chExt cx="2189812" cy="243979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4F5F0C6E-1CD6-4CD2-A416-974518AE56DA}"/>
                </a:ext>
              </a:extLst>
            </p:cNvPr>
            <p:cNvSpPr/>
            <p:nvPr/>
          </p:nvSpPr>
          <p:spPr>
            <a:xfrm>
              <a:off x="2239859" y="3835167"/>
              <a:ext cx="2189527" cy="24328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B55CEDA-264E-4844-B202-2D4812C98FE2}"/>
                </a:ext>
              </a:extLst>
            </p:cNvPr>
            <p:cNvSpPr txBox="1"/>
            <p:nvPr/>
          </p:nvSpPr>
          <p:spPr>
            <a:xfrm>
              <a:off x="2715507" y="3828175"/>
              <a:ext cx="1456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Happy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142079F-2B2C-4301-8FA1-E449CBD07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12" r="14512" b="55581"/>
            <a:stretch/>
          </p:blipFill>
          <p:spPr>
            <a:xfrm>
              <a:off x="2240144" y="4555578"/>
              <a:ext cx="2189527" cy="1704006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C15ACF6-8C6D-4C5A-B291-B628D5518200}"/>
              </a:ext>
            </a:extLst>
          </p:cNvPr>
          <p:cNvGrpSpPr/>
          <p:nvPr/>
        </p:nvGrpSpPr>
        <p:grpSpPr>
          <a:xfrm>
            <a:off x="4663996" y="3819786"/>
            <a:ext cx="2189527" cy="2448187"/>
            <a:chOff x="4663996" y="3819786"/>
            <a:chExt cx="2189527" cy="244818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170D800C-2B7F-4611-81A9-E18F5D509428}"/>
                </a:ext>
              </a:extLst>
            </p:cNvPr>
            <p:cNvSpPr/>
            <p:nvPr/>
          </p:nvSpPr>
          <p:spPr>
            <a:xfrm>
              <a:off x="4663996" y="3835166"/>
              <a:ext cx="2189527" cy="24328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630FA1B-B868-4F7E-8605-50A614122593}"/>
                </a:ext>
              </a:extLst>
            </p:cNvPr>
            <p:cNvSpPr txBox="1"/>
            <p:nvPr/>
          </p:nvSpPr>
          <p:spPr>
            <a:xfrm>
              <a:off x="5225213" y="3819786"/>
              <a:ext cx="1456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Angry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45769896-A93E-44A3-A89B-66DFA9698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65"/>
            <a:stretch/>
          </p:blipFill>
          <p:spPr>
            <a:xfrm>
              <a:off x="4862808" y="4398461"/>
              <a:ext cx="1744653" cy="186112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182358E-96E9-4DCC-8484-ABC04F8893B7}"/>
              </a:ext>
            </a:extLst>
          </p:cNvPr>
          <p:cNvGrpSpPr/>
          <p:nvPr/>
        </p:nvGrpSpPr>
        <p:grpSpPr>
          <a:xfrm>
            <a:off x="4668188" y="1266737"/>
            <a:ext cx="2189527" cy="2432807"/>
            <a:chOff x="4668188" y="1266737"/>
            <a:chExt cx="2189527" cy="243280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6D33D4E3-4A12-471A-9228-04E2EF71DCDD}"/>
                </a:ext>
              </a:extLst>
            </p:cNvPr>
            <p:cNvSpPr/>
            <p:nvPr/>
          </p:nvSpPr>
          <p:spPr>
            <a:xfrm>
              <a:off x="4668188" y="1266737"/>
              <a:ext cx="2189527" cy="24328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B03C670-D0BC-44B7-80A3-21B64CA93AEA}"/>
                </a:ext>
              </a:extLst>
            </p:cNvPr>
            <p:cNvSpPr txBox="1"/>
            <p:nvPr/>
          </p:nvSpPr>
          <p:spPr>
            <a:xfrm>
              <a:off x="5083727" y="1266737"/>
              <a:ext cx="1456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Scared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C3A5CAF1-0231-4BB0-8BBF-022BD19BA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10"/>
            <a:stretch/>
          </p:blipFill>
          <p:spPr>
            <a:xfrm>
              <a:off x="4999837" y="1925580"/>
              <a:ext cx="1519031" cy="1765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087EFE-15AE-4343-9A71-A9BB2F92BC48}"/>
              </a:ext>
            </a:extLst>
          </p:cNvPr>
          <p:cNvSpPr txBox="1"/>
          <p:nvPr/>
        </p:nvSpPr>
        <p:spPr>
          <a:xfrm>
            <a:off x="5637402" y="2459504"/>
            <a:ext cx="2684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does this </a:t>
            </a:r>
          </a:p>
          <a:p>
            <a:pPr algn="ctr"/>
            <a:r>
              <a:rPr lang="en-GB" sz="2400" dirty="0"/>
              <a:t>girl feel?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Why do you think she feels like this?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6F6FB19-255B-4A96-805B-E7A809210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18" y="989899"/>
            <a:ext cx="3157337" cy="473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2B9A56-AB98-4956-95F4-873D77B80C6C}"/>
              </a:ext>
            </a:extLst>
          </p:cNvPr>
          <p:cNvSpPr txBox="1"/>
          <p:nvPr/>
        </p:nvSpPr>
        <p:spPr>
          <a:xfrm>
            <a:off x="852968" y="623686"/>
            <a:ext cx="760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of these things make you feel happy?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D5643E-1F16-4B33-98D3-171A410D410A}"/>
              </a:ext>
            </a:extLst>
          </p:cNvPr>
          <p:cNvSpPr txBox="1"/>
          <p:nvPr/>
        </p:nvSpPr>
        <p:spPr>
          <a:xfrm>
            <a:off x="904809" y="5649001"/>
            <a:ext cx="760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other things make you happy?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7851E86-E8C4-4A8E-943C-89BB156C040A}"/>
              </a:ext>
            </a:extLst>
          </p:cNvPr>
          <p:cNvSpPr txBox="1"/>
          <p:nvPr/>
        </p:nvSpPr>
        <p:spPr>
          <a:xfrm>
            <a:off x="1066959" y="4354143"/>
            <a:ext cx="268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Going to the seaside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4EE952-748E-4FB0-B8BC-2295791C43FC}"/>
              </a:ext>
            </a:extLst>
          </p:cNvPr>
          <p:cNvSpPr txBox="1"/>
          <p:nvPr/>
        </p:nvSpPr>
        <p:spPr>
          <a:xfrm>
            <a:off x="4705021" y="4450710"/>
            <a:ext cx="268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Your pets</a:t>
            </a:r>
          </a:p>
          <a:p>
            <a:pPr algn="ctr"/>
            <a:endParaRPr lang="en-GB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D76DEEE-D7C8-403A-B8BC-226FEF286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58" y="2293247"/>
            <a:ext cx="2684477" cy="22094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A4D32C1-CD9C-40EE-ACBE-C74F9C975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21" y="2407290"/>
            <a:ext cx="942025" cy="21052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DB0BA00-D8DB-4CB5-BEDD-AB22BD1DE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4" y="1672860"/>
            <a:ext cx="3054921" cy="261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E9C8A9-FF9A-42A6-81B1-83AB54226845}"/>
              </a:ext>
            </a:extLst>
          </p:cNvPr>
          <p:cNvSpPr txBox="1"/>
          <p:nvPr/>
        </p:nvSpPr>
        <p:spPr>
          <a:xfrm>
            <a:off x="5637402" y="2459504"/>
            <a:ext cx="2684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does this </a:t>
            </a:r>
          </a:p>
          <a:p>
            <a:pPr algn="ctr"/>
            <a:r>
              <a:rPr lang="en-GB" sz="2400" dirty="0"/>
              <a:t>boy feel?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Why do you think he feels like this?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52F7C01-52FD-4406-9381-2FC338E27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35" y="2074860"/>
            <a:ext cx="4423434" cy="294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845ED8-2223-48AC-B448-A854D0AEB337}"/>
              </a:ext>
            </a:extLst>
          </p:cNvPr>
          <p:cNvSpPr txBox="1"/>
          <p:nvPr/>
        </p:nvSpPr>
        <p:spPr>
          <a:xfrm>
            <a:off x="852968" y="623686"/>
            <a:ext cx="760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of these things make you feel sad?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AD9199-FB25-45E0-B264-8E3CD3BCEB2A}"/>
              </a:ext>
            </a:extLst>
          </p:cNvPr>
          <p:cNvSpPr txBox="1"/>
          <p:nvPr/>
        </p:nvSpPr>
        <p:spPr>
          <a:xfrm>
            <a:off x="904809" y="5649001"/>
            <a:ext cx="760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other things make you sad?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48541F-3CF7-49B2-BDF8-D966F19878C0}"/>
              </a:ext>
            </a:extLst>
          </p:cNvPr>
          <p:cNvSpPr txBox="1"/>
          <p:nvPr/>
        </p:nvSpPr>
        <p:spPr>
          <a:xfrm>
            <a:off x="1528353" y="4635375"/>
            <a:ext cx="2684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Hurting yourself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15E143-5EB8-438B-9ECD-648F192DCEC1}"/>
              </a:ext>
            </a:extLst>
          </p:cNvPr>
          <p:cNvSpPr txBox="1"/>
          <p:nvPr/>
        </p:nvSpPr>
        <p:spPr>
          <a:xfrm>
            <a:off x="4998636" y="4681541"/>
            <a:ext cx="268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Rainy days</a:t>
            </a:r>
          </a:p>
          <a:p>
            <a:pPr algn="ctr"/>
            <a:endParaRPr lang="en-GB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428060-03CB-41B1-8F57-7407FCA15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5" y="1795702"/>
            <a:ext cx="3071371" cy="28396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E99F16F-B627-4417-BB42-425D08583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03" y="1876279"/>
            <a:ext cx="2628543" cy="25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8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A572C6-3B26-4E6E-9857-C493D82CCA74}"/>
              </a:ext>
            </a:extLst>
          </p:cNvPr>
          <p:cNvSpPr txBox="1"/>
          <p:nvPr/>
        </p:nvSpPr>
        <p:spPr>
          <a:xfrm>
            <a:off x="5637402" y="2459504"/>
            <a:ext cx="2684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does this </a:t>
            </a:r>
          </a:p>
          <a:p>
            <a:pPr algn="ctr"/>
            <a:r>
              <a:rPr lang="en-GB" sz="2400" dirty="0"/>
              <a:t>boy feel?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Why do you think he feels like this?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28299-291C-4CDE-A39F-154E445C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87" y="906513"/>
            <a:ext cx="3365955" cy="50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7DC17D-4112-4738-B6EA-1117C9BFDE2C}"/>
              </a:ext>
            </a:extLst>
          </p:cNvPr>
          <p:cNvSpPr txBox="1"/>
          <p:nvPr/>
        </p:nvSpPr>
        <p:spPr>
          <a:xfrm>
            <a:off x="852968" y="623686"/>
            <a:ext cx="760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of these things make you feel angry?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209576-A865-498C-90AE-2941D68F4ACA}"/>
              </a:ext>
            </a:extLst>
          </p:cNvPr>
          <p:cNvSpPr txBox="1"/>
          <p:nvPr/>
        </p:nvSpPr>
        <p:spPr>
          <a:xfrm>
            <a:off x="904809" y="5649001"/>
            <a:ext cx="760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other things make you angry?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C27D38-2C45-4019-9A18-7B76BB6E6C9F}"/>
              </a:ext>
            </a:extLst>
          </p:cNvPr>
          <p:cNvSpPr txBox="1"/>
          <p:nvPr/>
        </p:nvSpPr>
        <p:spPr>
          <a:xfrm>
            <a:off x="1528353" y="4708500"/>
            <a:ext cx="3043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People being unkind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F381F4-2C6B-4CE8-92BD-0C5B36525BA2}"/>
              </a:ext>
            </a:extLst>
          </p:cNvPr>
          <p:cNvSpPr txBox="1"/>
          <p:nvPr/>
        </p:nvSpPr>
        <p:spPr>
          <a:xfrm>
            <a:off x="5074137" y="4522150"/>
            <a:ext cx="2684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People not sharing toys</a:t>
            </a:r>
          </a:p>
          <a:p>
            <a:pPr algn="ctr"/>
            <a:endParaRPr lang="en-GB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365687-9F1A-4C6B-8410-4F4FB48FB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65" y="1468072"/>
            <a:ext cx="2692129" cy="3175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E8F9170-2A48-45D9-A47C-00A98190A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19" y="2552065"/>
            <a:ext cx="3300987" cy="19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65EEA6-E8EC-444E-8268-165E78F49793}"/>
              </a:ext>
            </a:extLst>
          </p:cNvPr>
          <p:cNvSpPr txBox="1"/>
          <p:nvPr/>
        </p:nvSpPr>
        <p:spPr>
          <a:xfrm>
            <a:off x="5637402" y="2459504"/>
            <a:ext cx="2684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does this </a:t>
            </a:r>
          </a:p>
          <a:p>
            <a:pPr algn="ctr"/>
            <a:r>
              <a:rPr lang="en-GB" sz="2400" dirty="0"/>
              <a:t>girl feel?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Why do you think she feels like this?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37558325-56F1-4771-B0F5-4C5D4A3FD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13656"/>
            <a:ext cx="338455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5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97</TotalTime>
  <Words>178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Twinkl</vt:lpstr>
      <vt:lpstr>Calibri</vt:lpstr>
      <vt:lpstr>Office Theme</vt:lpstr>
      <vt:lpstr>PowerPoint Presentation</vt:lpstr>
      <vt:lpstr>Feelings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Whinfrey</dc:creator>
  <cp:lastModifiedBy>Teaching Area 5</cp:lastModifiedBy>
  <cp:revision>13</cp:revision>
  <dcterms:created xsi:type="dcterms:W3CDTF">2020-07-27T09:22:06Z</dcterms:created>
  <dcterms:modified xsi:type="dcterms:W3CDTF">2020-10-18T11:23:03Z</dcterms:modified>
</cp:coreProperties>
</file>