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32" r:id="rId4"/>
    <p:sldId id="327" r:id="rId5"/>
    <p:sldId id="328" r:id="rId6"/>
    <p:sldId id="329" r:id="rId7"/>
    <p:sldId id="330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5F4F-D749-A41C-65A8-60E40453E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CF301-78A0-56D8-8977-4C96C8B65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2CDB8-C2FA-41C5-6944-0C46E95B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3F85-C5DD-A24B-A881-BE5FA1B6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5058-1B99-125C-04D9-EFCA4B7A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8305-58CC-A6A2-90CB-3926AA12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32CE-3595-23CA-DEBE-C38157C4A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E98F-8276-E759-C2D2-B5953EB4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8CE8B-610C-C66B-6C76-A06F6A8E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46DA-6E05-8D77-50F7-02F8C33F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32458-18C6-F640-22FA-36142FD10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82E2-4C7A-569F-1A2D-BFEF90D59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CBA1-C25A-1173-E0D4-CE6E6D7C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2347F-29B3-9EFA-894C-D664DCE5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9AFA-6A3B-EE89-03C8-BF3A491F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2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DE73-92DC-4140-B7F2-2FBEEC8A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4FF71-F576-DE41-A375-CC49F95FD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4F1A8-5AEF-B147-AC67-9DD077A3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2104-CB65-9D4B-9350-3CF2F1C7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87B8D-6964-7445-9283-EAE034E8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8441-4DDD-314C-BFDA-103C2940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0981-51AB-914E-9451-941DCF9A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724E-07E3-F540-9D31-E1ADFF47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8C02-C3BA-6A4D-88C2-7B371567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FD4D-EBA8-1A4F-98EE-861B00F9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8B40-B045-6745-9F58-EB9D2301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13D6-BB86-4545-B3CB-D9D52ABF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AB6F-CA06-014D-A7B5-0C5F7C69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4CA93-5102-C34E-94BC-626184EA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AF01-D61A-6D42-9827-3EB7358B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1128-0589-0C48-B9CE-32E58235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26B1-68FA-6E4C-86F7-4ED032196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C7C88-E4D3-8A4B-BF09-7E4672371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18D45-D9EC-3C4D-8581-52288690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6106-FCC6-1240-8AFC-BBEA4664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9E613-077F-7E49-8212-B36CA101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0A5C-4B13-D843-9D2F-77449D96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3E4E1-0D3B-834F-B466-ACAEB53F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83946-D703-8244-947A-3B57AD6B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23229-C28D-884E-92BE-B142E52A6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CA841-AC29-9F4E-8353-EA8D98771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3D9D3-344E-1943-AFCE-13F9FAFB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99634-0882-7F48-AC39-14184867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2B88B-691F-5743-9134-3F56AA2A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578E-ED6B-D44E-9A43-08C95ED3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ACC21-D220-1A47-B6A0-5B8B8846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64B37-D14D-7E4A-A5F3-8970680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3F3F2-E9FD-3D41-B961-4A0D6844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4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46955-64CF-744B-B042-7F3C4E4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D99E7-D382-4548-8CB3-06B8EED7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2224C-B5C2-D749-82A2-BFBE2914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EBE6-14E4-B74A-A89F-802AC3CC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3F17-8553-734D-B654-8C66A7E2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BF492-8004-F845-9F46-C1F4FAC3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451F2-6EB9-8141-85E1-73A867E4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5730E-C722-9641-B7DC-219DD654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E8620-D066-7241-A9FE-1BF1BB44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4498-4AFB-87BC-C697-8D90BBD9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5A9A-725E-2F2C-B9DE-BA334F474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37E0-4214-08C1-FB5C-29EFCA68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46ADE-086F-6F36-C69D-DB3A919A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8C740-858F-C180-C2E3-B70071AE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1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4BFC-046D-3A43-8BD4-BE39724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0218B-6EBF-9042-83D9-D03272487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07F58-0119-B942-9A3B-35E9CEA9A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478C2-4790-0945-916E-1D961791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CA4CF-41B6-A541-862D-73C6E872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7246A-7A05-3D43-9462-A8327CD4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5A4A-F407-FB4A-B4AB-A335DB51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83DF5-91A4-C649-80C0-2847F2505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DAB90-51E2-E64F-8AA2-11F010AE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CFC8-0554-9C45-8D60-DD130C6E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83C7-AA4E-E845-AE01-09FD4D85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89230-AE71-F34E-90E7-155B05D1B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DDD53-7084-AA42-A4BF-88F3C6EBB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FB29-9560-8C44-A404-642098F5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7DB45-416E-0B41-BC61-1C9F12DA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1DA2-B3C4-D34F-9FE7-9BF47B7A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B7F7-5BB1-03F4-1EA4-136DE062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CB41-0FF3-DD97-0807-6A96B8ABE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49C26-AB57-6B16-EE41-571DCD18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FECC-B222-552C-8535-2D678612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CE22-F273-492B-FB28-C97EABDF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6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4B63-6B67-F6D2-AF5D-0A4228D7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CCF0-1A3B-4BB6-A39E-EA370D3AB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A754B-A5C9-AFEA-64C3-B1F672A28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6BA51-BFE8-E810-8939-4C31A327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26A84-8DDC-B628-5456-D4524C25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36A74-DAE0-3C1C-BEB4-DD3E9D71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4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70C6-A5D8-390C-1834-092DD2B7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982B5-BC39-5B41-11F7-C2310583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A7A39-76A0-22EC-5DBD-74956BF8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57BAA-5FED-E5F6-C2FE-3070039B6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1735D-823B-C9B5-327B-963BA18C4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99C95-4C74-CBEF-D08C-1E836E2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8EB8C-3F20-3C91-44DB-363C3505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C26E4-1F9A-46EA-6C7B-BBE5B8D9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0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2289-E0F7-D81C-109A-6079DB89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17A20-FBAB-0053-3A5D-CCBAFD29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683E5-6399-CF58-1C39-1396E4C7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45C68-42D5-8E36-1FDB-F9D9803B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6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42EB7-8E0E-71FD-4EB0-1120826D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E294B-CB3D-4D09-6EF9-26E3D8F1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55885-0C1E-C660-13CD-78508E3F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3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AF54-EF27-B657-ACAE-E3D2A227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EEC0-6E76-5BC7-61AE-396E8675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EAE69-EB6C-2017-77A7-8005C99CD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B0A70-524C-0E5F-340D-94F50AB9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B4072-FBB8-3D29-9D93-4A2A51C5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E0725-38B3-73BD-E519-F8E5273F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4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3257-A90E-044B-0B3A-568E3E6F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2F99A-956A-BD6A-2952-79C53F11C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60442-4A13-1F23-57B4-ABCE37052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EF09F-C84F-C752-C233-C8071F7C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A77BC-4B62-232F-808B-D510F3B2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5E36E-4BAE-C7EF-2DB1-3BC9DC92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2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99D43-2ED5-FC1A-3A09-BE637EDB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C1B29-D29F-5CF7-545C-6C552E34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64DB8-38EC-8AE5-3F18-4EBE6B2CF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4E42-834A-49B2-A1C6-5544F2B93BAB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A4D8-B6D5-B9C0-1D4F-3F5390591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D998-C232-C242-AF5C-8F1848563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8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2CCF4305-5030-8F4E-8B20-D52ABC950D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3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lfh.org.uk/programmes/children-and-young-peoples-asthma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F2170-7772-1A7C-A6E4-1821FA760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30E9-C9C9-1ED1-D31B-8A54ADE9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7" y="-381749"/>
            <a:ext cx="10515600" cy="132556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   </a:t>
            </a:r>
            <a:r>
              <a:rPr lang="en-GB" b="1" dirty="0">
                <a:solidFill>
                  <a:srgbClr val="7030A0"/>
                </a:solidFill>
              </a:rPr>
              <a:t>Asthma Friendly schools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6E4A-982F-7F4F-720A-615FBD9C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7" y="1981742"/>
            <a:ext cx="10515600" cy="4351338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Your child’s school has signed up to become an asthma friendly school</a:t>
            </a:r>
          </a:p>
          <a:p>
            <a:r>
              <a:rPr lang="en-GB" b="1" dirty="0">
                <a:solidFill>
                  <a:srgbClr val="7030A0"/>
                </a:solidFill>
              </a:rPr>
              <a:t>What does this mean for you and your child?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lvl="1"/>
            <a:r>
              <a:rPr lang="en-GB" dirty="0">
                <a:solidFill>
                  <a:srgbClr val="7030A0"/>
                </a:solidFill>
              </a:rPr>
              <a:t>Staff will be trained and updated on asthma and management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An asthma policy in place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Storage of medication and accessibility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Communicating with you around your child’s asthma in school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Please ask to read the asthma school’s policy if you would like more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7030A0"/>
                </a:solidFill>
              </a:rPr>
              <a:t>   information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1EB7B-E8DE-51E7-4DD9-FE45EA5C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06" y="1040573"/>
            <a:ext cx="2228304" cy="8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EDCE-B5F3-173B-481C-3E9448104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350" y="0"/>
            <a:ext cx="10974659" cy="65955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About 1 in every 10 school-age children has asthma. If asthma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is not well controlled, the symptoms can keep your child from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being active or even from going to school. In fact asthma is one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of the most common reasons for missing school. Planning ahead can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help your child stay healthy and active in school. Here are some tips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to help you and your child: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Ensure your child has an up to date asthma action plan to share with your child’s school, this should include:</a:t>
            </a:r>
          </a:p>
          <a:p>
            <a:pPr marL="0" indent="0"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 list of medicines when to be taken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 list of the things called triggers that make your child’s asthma worse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What to do when asthma symptoms get worse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What to do during an asthma attack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When your child is due another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Asthma nurse contact number</a:t>
            </a:r>
            <a:endParaRPr lang="en-GB" sz="2000" dirty="0">
              <a:solidFill>
                <a:srgbClr val="15BDEB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6F57-E96C-36B2-A450-00309E32A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46" y="424152"/>
            <a:ext cx="10515600" cy="6009695"/>
          </a:xfrm>
        </p:spPr>
        <p:txBody>
          <a:bodyPr/>
          <a:lstStyle/>
          <a:p>
            <a:r>
              <a:rPr lang="en-GB" dirty="0">
                <a:solidFill>
                  <a:srgbClr val="F1274D"/>
                </a:solidFill>
              </a:rPr>
              <a:t>2</a:t>
            </a:r>
            <a:r>
              <a:rPr lang="en-GB" b="1" dirty="0">
                <a:solidFill>
                  <a:srgbClr val="F1274D"/>
                </a:solidFill>
              </a:rPr>
              <a:t>. Talk with school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At the start of each school year talk with your child’s teacher /school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1274D"/>
                </a:solidFill>
              </a:rPr>
              <a:t>   nurse about your child’s asthma and action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Give them copies of the action plan and review it with them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Talk about how your child can safely join in on physical education and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1274D"/>
                </a:solidFill>
              </a:rPr>
              <a:t>    activities</a:t>
            </a:r>
          </a:p>
          <a:p>
            <a:pPr marL="457200" lvl="1" indent="0">
              <a:buNone/>
            </a:pPr>
            <a:endParaRPr lang="en-GB" dirty="0">
              <a:solidFill>
                <a:srgbClr val="F1274D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F127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189BC-A522-B9E1-1081-10F4D549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01" y="3088888"/>
            <a:ext cx="4103649" cy="3077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A7853-FF25-6394-96D0-4596EEFF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51" y="2665606"/>
            <a:ext cx="27527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D405-0020-E598-7B35-A79B32CD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41" y="401444"/>
            <a:ext cx="10515600" cy="5574797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3.Find out about your school’s asthma policies.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      Each asthma friendly school has a asthma policy in place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      which includes: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plan to help children with asthma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medication policy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Management of emergency treatment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procedure of Informing you are when 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/>
                </a:solidFill>
              </a:rPr>
              <a:t>   your child has needed to use their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/>
                </a:solidFill>
              </a:rPr>
              <a:t>   reliever </a:t>
            </a:r>
          </a:p>
          <a:p>
            <a:pPr marL="457200" lvl="1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5789D-3B5C-5655-4E22-CB7B6285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72" y="1806497"/>
            <a:ext cx="2864552" cy="40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44E7-794F-8EF6-5CDE-9489A00E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479502"/>
            <a:ext cx="10751634" cy="5697461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Talk with your child about his or her asthma.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   Make sure your child knows:</a:t>
            </a:r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	Many other kids have asthma too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How and when to safely use medication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Takes their preventer every day as directed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How to avoid triggers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Healthy habits like getting enough sleep, being active, eating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rgbClr val="FFC000"/>
                </a:solidFill>
              </a:rPr>
              <a:t>      well and washing hands which is important for staying healthy</a:t>
            </a:r>
          </a:p>
          <a:p>
            <a:pPr marL="457200" lvl="1" indent="0">
              <a:buNone/>
            </a:pPr>
            <a:endParaRPr lang="en-GB" sz="2800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FFC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0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ED326-7276-554D-A885-6E3AFAAFF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669073"/>
            <a:ext cx="10930054" cy="5507890"/>
          </a:xfrm>
        </p:spPr>
        <p:txBody>
          <a:bodyPr/>
          <a:lstStyle/>
          <a:p>
            <a:r>
              <a:rPr lang="en-GB" sz="3600" b="1" dirty="0">
                <a:solidFill>
                  <a:srgbClr val="15BDEB"/>
                </a:solidFill>
              </a:rPr>
              <a:t>For further training on asthma, parents can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15BDEB"/>
                </a:solidFill>
              </a:rPr>
              <a:t>  access elearning for health Tier 1 on the link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15BDEB"/>
                </a:solidFill>
              </a:rPr>
              <a:t>  below:</a:t>
            </a:r>
          </a:p>
          <a:p>
            <a:pPr marL="0" indent="0">
              <a:buNone/>
            </a:pPr>
            <a:endParaRPr lang="en-GB" b="1" dirty="0">
              <a:solidFill>
                <a:srgbClr val="15BDEB"/>
              </a:solidFill>
            </a:endParaRPr>
          </a:p>
          <a:p>
            <a:r>
              <a:rPr lang="en-GB" dirty="0">
                <a:hlinkClick r:id="rId2"/>
              </a:rPr>
              <a:t>Asthma (Children and young people) - elearning for healthcare (e-lfh.org.uk)</a:t>
            </a:r>
            <a:endParaRPr lang="en-GB" b="1" dirty="0">
              <a:solidFill>
                <a:srgbClr val="15BDEB"/>
              </a:solidFill>
            </a:endParaRPr>
          </a:p>
          <a:p>
            <a:endParaRPr lang="en-GB" b="1" dirty="0">
              <a:solidFill>
                <a:srgbClr val="15BD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437</Words>
  <Application>Microsoft Macintosh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2_Office Theme</vt:lpstr>
      <vt:lpstr>PowerPoint Presentation</vt:lpstr>
      <vt:lpstr>    Asthma Friendly schools accreditation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 Hey Children's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Alison</dc:creator>
  <cp:lastModifiedBy>Sara Ainsworth (Brookfields Staff)</cp:lastModifiedBy>
  <cp:revision>2</cp:revision>
  <dcterms:created xsi:type="dcterms:W3CDTF">2023-05-05T08:47:44Z</dcterms:created>
  <dcterms:modified xsi:type="dcterms:W3CDTF">2023-06-05T14:21:37Z</dcterms:modified>
</cp:coreProperties>
</file>