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6" r:id="rId4"/>
    <p:sldId id="259" r:id="rId5"/>
    <p:sldId id="260" r:id="rId6"/>
    <p:sldId id="262" r:id="rId7"/>
    <p:sldId id="263" r:id="rId8"/>
    <p:sldId id="265"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100" d="100"/>
          <a:sy n="100" d="100"/>
        </p:scale>
        <p:origin x="-990" y="-4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04116BE-B978-47B3-A013-396BD1E3A81F}" type="datetimeFigureOut">
              <a:rPr lang="en-GB" smtClean="0"/>
              <a:t>24/07/2017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616E53-D34C-4879-B466-E364D0BB4E5C}" type="slidenum">
              <a:rPr lang="en-GB" smtClean="0"/>
              <a:t>‹#›</a:t>
            </a:fld>
            <a:endParaRPr lang="en-GB"/>
          </a:p>
        </p:txBody>
      </p:sp>
    </p:spTree>
    <p:extLst>
      <p:ext uri="{BB962C8B-B14F-4D97-AF65-F5344CB8AC3E}">
        <p14:creationId xmlns:p14="http://schemas.microsoft.com/office/powerpoint/2010/main" val="3771138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4116BE-B978-47B3-A013-396BD1E3A81F}" type="datetimeFigureOut">
              <a:rPr lang="en-GB" smtClean="0"/>
              <a:t>24/07/2017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616E53-D34C-4879-B466-E364D0BB4E5C}" type="slidenum">
              <a:rPr lang="en-GB" smtClean="0"/>
              <a:t>‹#›</a:t>
            </a:fld>
            <a:endParaRPr lang="en-GB"/>
          </a:p>
        </p:txBody>
      </p:sp>
    </p:spTree>
    <p:extLst>
      <p:ext uri="{BB962C8B-B14F-4D97-AF65-F5344CB8AC3E}">
        <p14:creationId xmlns:p14="http://schemas.microsoft.com/office/powerpoint/2010/main" val="1004447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4116BE-B978-47B3-A013-396BD1E3A81F}" type="datetimeFigureOut">
              <a:rPr lang="en-GB" smtClean="0"/>
              <a:t>24/07/2017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616E53-D34C-4879-B466-E364D0BB4E5C}" type="slidenum">
              <a:rPr lang="en-GB" smtClean="0"/>
              <a:t>‹#›</a:t>
            </a:fld>
            <a:endParaRPr lang="en-GB"/>
          </a:p>
        </p:txBody>
      </p:sp>
    </p:spTree>
    <p:extLst>
      <p:ext uri="{BB962C8B-B14F-4D97-AF65-F5344CB8AC3E}">
        <p14:creationId xmlns:p14="http://schemas.microsoft.com/office/powerpoint/2010/main" val="2524237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4116BE-B978-47B3-A013-396BD1E3A81F}" type="datetimeFigureOut">
              <a:rPr lang="en-GB" smtClean="0"/>
              <a:t>24/07/2017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616E53-D34C-4879-B466-E364D0BB4E5C}" type="slidenum">
              <a:rPr lang="en-GB" smtClean="0"/>
              <a:t>‹#›</a:t>
            </a:fld>
            <a:endParaRPr lang="en-GB"/>
          </a:p>
        </p:txBody>
      </p:sp>
    </p:spTree>
    <p:extLst>
      <p:ext uri="{BB962C8B-B14F-4D97-AF65-F5344CB8AC3E}">
        <p14:creationId xmlns:p14="http://schemas.microsoft.com/office/powerpoint/2010/main" val="3388394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4116BE-B978-47B3-A013-396BD1E3A81F}" type="datetimeFigureOut">
              <a:rPr lang="en-GB" smtClean="0"/>
              <a:t>24/07/2017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616E53-D34C-4879-B466-E364D0BB4E5C}" type="slidenum">
              <a:rPr lang="en-GB" smtClean="0"/>
              <a:t>‹#›</a:t>
            </a:fld>
            <a:endParaRPr lang="en-GB"/>
          </a:p>
        </p:txBody>
      </p:sp>
    </p:spTree>
    <p:extLst>
      <p:ext uri="{BB962C8B-B14F-4D97-AF65-F5344CB8AC3E}">
        <p14:creationId xmlns:p14="http://schemas.microsoft.com/office/powerpoint/2010/main" val="1145153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04116BE-B978-47B3-A013-396BD1E3A81F}" type="datetimeFigureOut">
              <a:rPr lang="en-GB" smtClean="0"/>
              <a:t>24/07/2017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3616E53-D34C-4879-B466-E364D0BB4E5C}" type="slidenum">
              <a:rPr lang="en-GB" smtClean="0"/>
              <a:t>‹#›</a:t>
            </a:fld>
            <a:endParaRPr lang="en-GB"/>
          </a:p>
        </p:txBody>
      </p:sp>
    </p:spTree>
    <p:extLst>
      <p:ext uri="{BB962C8B-B14F-4D97-AF65-F5344CB8AC3E}">
        <p14:creationId xmlns:p14="http://schemas.microsoft.com/office/powerpoint/2010/main" val="2359089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04116BE-B978-47B3-A013-396BD1E3A81F}" type="datetimeFigureOut">
              <a:rPr lang="en-GB" smtClean="0"/>
              <a:t>24/07/2017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3616E53-D34C-4879-B466-E364D0BB4E5C}" type="slidenum">
              <a:rPr lang="en-GB" smtClean="0"/>
              <a:t>‹#›</a:t>
            </a:fld>
            <a:endParaRPr lang="en-GB"/>
          </a:p>
        </p:txBody>
      </p:sp>
    </p:spTree>
    <p:extLst>
      <p:ext uri="{BB962C8B-B14F-4D97-AF65-F5344CB8AC3E}">
        <p14:creationId xmlns:p14="http://schemas.microsoft.com/office/powerpoint/2010/main" val="1394314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04116BE-B978-47B3-A013-396BD1E3A81F}" type="datetimeFigureOut">
              <a:rPr lang="en-GB" smtClean="0"/>
              <a:t>24/07/2017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3616E53-D34C-4879-B466-E364D0BB4E5C}" type="slidenum">
              <a:rPr lang="en-GB" smtClean="0"/>
              <a:t>‹#›</a:t>
            </a:fld>
            <a:endParaRPr lang="en-GB"/>
          </a:p>
        </p:txBody>
      </p:sp>
    </p:spTree>
    <p:extLst>
      <p:ext uri="{BB962C8B-B14F-4D97-AF65-F5344CB8AC3E}">
        <p14:creationId xmlns:p14="http://schemas.microsoft.com/office/powerpoint/2010/main" val="1905816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4116BE-B978-47B3-A013-396BD1E3A81F}" type="datetimeFigureOut">
              <a:rPr lang="en-GB" smtClean="0"/>
              <a:t>24/07/2017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3616E53-D34C-4879-B466-E364D0BB4E5C}" type="slidenum">
              <a:rPr lang="en-GB" smtClean="0"/>
              <a:t>‹#›</a:t>
            </a:fld>
            <a:endParaRPr lang="en-GB"/>
          </a:p>
        </p:txBody>
      </p:sp>
    </p:spTree>
    <p:extLst>
      <p:ext uri="{BB962C8B-B14F-4D97-AF65-F5344CB8AC3E}">
        <p14:creationId xmlns:p14="http://schemas.microsoft.com/office/powerpoint/2010/main" val="680958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4116BE-B978-47B3-A013-396BD1E3A81F}" type="datetimeFigureOut">
              <a:rPr lang="en-GB" smtClean="0"/>
              <a:t>24/07/2017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3616E53-D34C-4879-B466-E364D0BB4E5C}" type="slidenum">
              <a:rPr lang="en-GB" smtClean="0"/>
              <a:t>‹#›</a:t>
            </a:fld>
            <a:endParaRPr lang="en-GB"/>
          </a:p>
        </p:txBody>
      </p:sp>
    </p:spTree>
    <p:extLst>
      <p:ext uri="{BB962C8B-B14F-4D97-AF65-F5344CB8AC3E}">
        <p14:creationId xmlns:p14="http://schemas.microsoft.com/office/powerpoint/2010/main" val="3173720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4116BE-B978-47B3-A013-396BD1E3A81F}" type="datetimeFigureOut">
              <a:rPr lang="en-GB" smtClean="0"/>
              <a:t>24/07/2017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3616E53-D34C-4879-B466-E364D0BB4E5C}" type="slidenum">
              <a:rPr lang="en-GB" smtClean="0"/>
              <a:t>‹#›</a:t>
            </a:fld>
            <a:endParaRPr lang="en-GB"/>
          </a:p>
        </p:txBody>
      </p:sp>
    </p:spTree>
    <p:extLst>
      <p:ext uri="{BB962C8B-B14F-4D97-AF65-F5344CB8AC3E}">
        <p14:creationId xmlns:p14="http://schemas.microsoft.com/office/powerpoint/2010/main" val="2542732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4116BE-B978-47B3-A013-396BD1E3A81F}" type="datetimeFigureOut">
              <a:rPr lang="en-GB" smtClean="0"/>
              <a:t>24/07/2017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616E53-D34C-4879-B466-E364D0BB4E5C}" type="slidenum">
              <a:rPr lang="en-GB" smtClean="0"/>
              <a:t>‹#›</a:t>
            </a:fld>
            <a:endParaRPr lang="en-GB"/>
          </a:p>
        </p:txBody>
      </p:sp>
    </p:spTree>
    <p:extLst>
      <p:ext uri="{BB962C8B-B14F-4D97-AF65-F5344CB8AC3E}">
        <p14:creationId xmlns:p14="http://schemas.microsoft.com/office/powerpoint/2010/main" val="1396239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dirty="0" smtClean="0">
                <a:solidFill>
                  <a:srgbClr val="7030A0"/>
                </a:solidFill>
              </a:rPr>
              <a:t>Welcome</a:t>
            </a:r>
            <a:endParaRPr lang="en-GB" sz="8000" dirty="0">
              <a:solidFill>
                <a:srgbClr val="7030A0"/>
              </a:solidFill>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 y="88900"/>
            <a:ext cx="1877958" cy="160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C000"/>
                  </a:outerShdw>
                </a:effectLst>
              </a14:hiddenEffects>
            </a:ext>
          </a:extLst>
        </p:spPr>
      </p:pic>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00591" y="410921"/>
            <a:ext cx="1977059" cy="15036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C000"/>
                  </a:outerShdw>
                </a:effectLst>
              </a14:hiddenEffects>
            </a:ext>
          </a:extLst>
        </p:spPr>
      </p:pic>
      <p:pic>
        <p:nvPicPr>
          <p:cNvPr id="1028" name="Picture 4" descr="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6625" y="1819274"/>
            <a:ext cx="5231237" cy="46399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2510016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Information</a:t>
            </a:r>
            <a:r>
              <a:rPr lang="en-GB" sz="1600" dirty="0" smtClean="0"/>
              <a:t/>
            </a:r>
            <a:br>
              <a:rPr lang="en-GB" sz="1600" dirty="0" smtClean="0"/>
            </a:br>
            <a:r>
              <a:rPr lang="en-GB" sz="1600" dirty="0" smtClean="0">
                <a:solidFill>
                  <a:srgbClr val="FF0000"/>
                </a:solidFill>
              </a:rPr>
              <a:t>Website www.brookfieldsschool.com</a:t>
            </a:r>
            <a:endParaRPr lang="en-GB" dirty="0">
              <a:solidFill>
                <a:srgbClr val="FF0000"/>
              </a:solidFill>
            </a:endParaRPr>
          </a:p>
        </p:txBody>
      </p:sp>
      <p:sp>
        <p:nvSpPr>
          <p:cNvPr id="3" name="Content Placeholder 2"/>
          <p:cNvSpPr>
            <a:spLocks noGrp="1"/>
          </p:cNvSpPr>
          <p:nvPr>
            <p:ph idx="1"/>
          </p:nvPr>
        </p:nvSpPr>
        <p:spPr>
          <a:xfrm>
            <a:off x="838200" y="1825624"/>
            <a:ext cx="10515600" cy="4845631"/>
          </a:xfrm>
        </p:spPr>
        <p:txBody>
          <a:bodyPr>
            <a:normAutofit/>
          </a:bodyPr>
          <a:lstStyle/>
          <a:p>
            <a:r>
              <a:rPr lang="en-GB" dirty="0" smtClean="0"/>
              <a:t>School day starts at 9.00am-3.15pm.  If you are dropping your children off the school doors will not be open until these times.</a:t>
            </a:r>
          </a:p>
          <a:p>
            <a:r>
              <a:rPr lang="en-GB" dirty="0" smtClean="0"/>
              <a:t>On the first day please bring nappies and wipes (if applicable).</a:t>
            </a:r>
          </a:p>
          <a:p>
            <a:r>
              <a:rPr lang="en-GB" dirty="0" smtClean="0"/>
              <a:t>Spare clothes to be kept at school. Please ensure names are in everything even shoes, coats, hats and scarfs. EVERYTHING!</a:t>
            </a:r>
          </a:p>
          <a:p>
            <a:r>
              <a:rPr lang="en-GB" dirty="0" smtClean="0"/>
              <a:t>For a school bag it might be a good idea to use a ruck sack rather than book bag, this holds everything and promotes independence.</a:t>
            </a:r>
            <a:endParaRPr lang="en-GB" dirty="0"/>
          </a:p>
        </p:txBody>
      </p:sp>
    </p:spTree>
    <p:extLst>
      <p:ext uri="{BB962C8B-B14F-4D97-AF65-F5344CB8AC3E}">
        <p14:creationId xmlns:p14="http://schemas.microsoft.com/office/powerpoint/2010/main" val="20432855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98501"/>
            <a:ext cx="10515600" cy="4359500"/>
          </a:xfrm>
        </p:spPr>
        <p:txBody>
          <a:bodyPr>
            <a:normAutofit fontScale="90000"/>
          </a:bodyPr>
          <a:lstStyle/>
          <a:p>
            <a:r>
              <a:rPr lang="en-GB" dirty="0" smtClean="0">
                <a:solidFill>
                  <a:srgbClr val="0070C0"/>
                </a:solidFill>
                <a:latin typeface="Comic Sans MS" panose="030F0702030302020204" pitchFamily="66" charset="0"/>
              </a:rPr>
              <a:t>Swimming and PE</a:t>
            </a:r>
            <a:r>
              <a:rPr lang="en-GB" dirty="0" smtClean="0"/>
              <a:t/>
            </a:r>
            <a:br>
              <a:rPr lang="en-GB" dirty="0" smtClean="0"/>
            </a:br>
            <a:r>
              <a:rPr lang="en-GB" dirty="0" smtClean="0"/>
              <a:t/>
            </a:r>
            <a:br>
              <a:rPr lang="en-GB" dirty="0" smtClean="0"/>
            </a:br>
            <a:r>
              <a:rPr lang="en-GB" dirty="0" smtClean="0"/>
              <a:t/>
            </a:r>
            <a:br>
              <a:rPr lang="en-GB" dirty="0" smtClean="0"/>
            </a:br>
            <a:r>
              <a:rPr lang="en-GB" dirty="0"/>
              <a:t/>
            </a:r>
            <a:br>
              <a:rPr lang="en-GB" dirty="0"/>
            </a:br>
            <a:r>
              <a:rPr lang="en-GB" dirty="0"/>
              <a:t>S</a:t>
            </a:r>
            <a:r>
              <a:rPr lang="en-GB" dirty="0" smtClean="0"/>
              <a:t>wimming: towel</a:t>
            </a:r>
            <a:br>
              <a:rPr lang="en-GB" dirty="0" smtClean="0"/>
            </a:br>
            <a:r>
              <a:rPr lang="en-GB" dirty="0"/>
              <a:t> </a:t>
            </a:r>
            <a:r>
              <a:rPr lang="en-GB" dirty="0" smtClean="0"/>
              <a:t>                   swim nappy</a:t>
            </a:r>
            <a:r>
              <a:rPr lang="en-GB" dirty="0"/>
              <a:t/>
            </a:r>
            <a:br>
              <a:rPr lang="en-GB" dirty="0"/>
            </a:br>
            <a:r>
              <a:rPr lang="en-GB" dirty="0" smtClean="0"/>
              <a:t>                    trunks/costume</a:t>
            </a:r>
            <a:br>
              <a:rPr lang="en-GB" dirty="0" smtClean="0"/>
            </a:br>
            <a:r>
              <a:rPr lang="en-GB" dirty="0"/>
              <a:t/>
            </a:r>
            <a:br>
              <a:rPr lang="en-GB" dirty="0"/>
            </a:br>
            <a:r>
              <a:rPr lang="en-GB" dirty="0" smtClean="0"/>
              <a:t>PE: Nothing needed unless you are told differently for your class</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endParaRPr lang="en-GB"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379594" y="706062"/>
            <a:ext cx="4538125" cy="3595482"/>
          </a:xfrm>
        </p:spPr>
      </p:pic>
    </p:spTree>
    <p:extLst>
      <p:ext uri="{BB962C8B-B14F-4D97-AF65-F5344CB8AC3E}">
        <p14:creationId xmlns:p14="http://schemas.microsoft.com/office/powerpoint/2010/main" val="1951578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93183"/>
            <a:ext cx="10515600" cy="5983780"/>
          </a:xfrm>
        </p:spPr>
        <p:txBody>
          <a:bodyPr>
            <a:normAutofit/>
          </a:bodyPr>
          <a:lstStyle/>
          <a:p>
            <a:r>
              <a:rPr lang="en-GB" sz="6600" dirty="0" smtClean="0"/>
              <a:t>Uniform</a:t>
            </a:r>
          </a:p>
          <a:p>
            <a:pPr>
              <a:buFont typeface="Wingdings" panose="05000000000000000000" pitchFamily="2" charset="2"/>
              <a:buChar char="Ø"/>
            </a:pPr>
            <a:r>
              <a:rPr lang="en-GB" sz="3600" dirty="0" smtClean="0"/>
              <a:t>Red jumper or cardigan (do not need to have logo).</a:t>
            </a:r>
          </a:p>
          <a:p>
            <a:pPr>
              <a:buFont typeface="Wingdings" panose="05000000000000000000" pitchFamily="2" charset="2"/>
              <a:buChar char="Ø"/>
            </a:pPr>
            <a:r>
              <a:rPr lang="en-GB" sz="3600" dirty="0" smtClean="0"/>
              <a:t>White shirt/polo shirt.</a:t>
            </a:r>
          </a:p>
          <a:p>
            <a:pPr>
              <a:buFont typeface="Wingdings" panose="05000000000000000000" pitchFamily="2" charset="2"/>
              <a:buChar char="Ø"/>
            </a:pPr>
            <a:r>
              <a:rPr lang="en-GB" sz="3600" dirty="0" smtClean="0"/>
              <a:t>Grey skirt or pants/shorts</a:t>
            </a:r>
          </a:p>
          <a:p>
            <a:pPr>
              <a:buFont typeface="Wingdings" panose="05000000000000000000" pitchFamily="2" charset="2"/>
              <a:buChar char="Ø"/>
            </a:pPr>
            <a:r>
              <a:rPr lang="en-GB" sz="3600" dirty="0" smtClean="0"/>
              <a:t>If your child takes off his shoes please</a:t>
            </a:r>
          </a:p>
          <a:p>
            <a:pPr marL="0" indent="0">
              <a:buNone/>
            </a:pPr>
            <a:r>
              <a:rPr lang="en-GB" sz="3600" dirty="0" smtClean="0"/>
              <a:t>Consider high top shoes\boots.</a:t>
            </a:r>
          </a:p>
          <a:p>
            <a:pPr marL="0" indent="0">
              <a:buNone/>
            </a:pPr>
            <a:r>
              <a:rPr lang="en-GB" sz="2400" i="1" dirty="0" smtClean="0"/>
              <a:t>Jumpers and polo shirts with a logo can be ordered from </a:t>
            </a:r>
          </a:p>
          <a:p>
            <a:pPr marL="0" indent="0">
              <a:buNone/>
            </a:pPr>
            <a:r>
              <a:rPr lang="en-GB" sz="2400" i="1" dirty="0" smtClean="0"/>
              <a:t>school or are available off the website via Tesco.</a:t>
            </a:r>
          </a:p>
          <a:p>
            <a:pPr marL="0" indent="0">
              <a:buNone/>
            </a:pPr>
            <a:r>
              <a:rPr lang="en-GB" sz="2400" i="1" dirty="0" smtClean="0"/>
              <a:t>Plain uniform available from supermarkets.</a:t>
            </a:r>
          </a:p>
          <a:p>
            <a:pPr marL="0" indent="0">
              <a:buNone/>
            </a:pPr>
            <a:r>
              <a:rPr lang="en-GB" sz="2400" i="1" dirty="0" smtClean="0">
                <a:solidFill>
                  <a:srgbClr val="7030A0"/>
                </a:solidFill>
              </a:rPr>
              <a:t>We will get messy!!!!!!!!</a:t>
            </a:r>
          </a:p>
          <a:p>
            <a:pPr>
              <a:buFont typeface="Wingdings" panose="05000000000000000000" pitchFamily="2" charset="2"/>
              <a:buChar char="Ø"/>
            </a:pPr>
            <a:endParaRPr lang="en-GB" sz="3600" dirty="0" smtClean="0"/>
          </a:p>
          <a:p>
            <a:pPr>
              <a:buFont typeface="Wingdings" panose="05000000000000000000" pitchFamily="2" charset="2"/>
              <a:buChar char="Ø"/>
            </a:pPr>
            <a:endParaRPr lang="en-GB" sz="1800"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37890" y="3117953"/>
            <a:ext cx="2879683" cy="2968053"/>
          </a:xfrm>
          <a:prstGeom prst="rect">
            <a:avLst/>
          </a:prstGeom>
        </p:spPr>
      </p:pic>
    </p:spTree>
    <p:extLst>
      <p:ext uri="{BB962C8B-B14F-4D97-AF65-F5344CB8AC3E}">
        <p14:creationId xmlns:p14="http://schemas.microsoft.com/office/powerpoint/2010/main" val="4993649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34851"/>
            <a:ext cx="10515600" cy="5842112"/>
          </a:xfrm>
        </p:spPr>
        <p:txBody>
          <a:bodyPr>
            <a:normAutofit fontScale="92500" lnSpcReduction="20000"/>
          </a:bodyPr>
          <a:lstStyle/>
          <a:p>
            <a:r>
              <a:rPr lang="en-GB" sz="3600" dirty="0" smtClean="0"/>
              <a:t>If your child is sick please call the office.  Even if your children comes on the bus you must call the office and not pass a message with the bus guide.</a:t>
            </a:r>
          </a:p>
          <a:p>
            <a:endParaRPr lang="en-GB" sz="3600" dirty="0" smtClean="0"/>
          </a:p>
          <a:p>
            <a:r>
              <a:rPr lang="en-GB" sz="3600" dirty="0" smtClean="0"/>
              <a:t>We cannot give </a:t>
            </a:r>
            <a:r>
              <a:rPr lang="en-GB" sz="3600" dirty="0" err="1" smtClean="0"/>
              <a:t>calpol</a:t>
            </a:r>
            <a:r>
              <a:rPr lang="en-GB" sz="3600" dirty="0" smtClean="0"/>
              <a:t>/paracetamol unless you have provided it for your child with a bottle that has been prescribed.</a:t>
            </a:r>
          </a:p>
          <a:p>
            <a:r>
              <a:rPr lang="en-GB" sz="3600" dirty="0" smtClean="0"/>
              <a:t>In addition, only prescribed medication can be given and a consent form must be completed.</a:t>
            </a:r>
          </a:p>
          <a:p>
            <a:r>
              <a:rPr lang="en-GB" sz="3600" dirty="0" smtClean="0"/>
              <a:t>We will provide you with a home/school </a:t>
            </a:r>
          </a:p>
          <a:p>
            <a:pPr marL="0" indent="0">
              <a:buNone/>
            </a:pPr>
            <a:r>
              <a:rPr lang="en-GB" sz="3600" dirty="0"/>
              <a:t> </a:t>
            </a:r>
            <a:r>
              <a:rPr lang="en-GB" sz="3600" dirty="0" smtClean="0"/>
              <a:t>  book.  Please write in to let us know any useful </a:t>
            </a:r>
          </a:p>
          <a:p>
            <a:pPr marL="0" indent="0">
              <a:buNone/>
            </a:pPr>
            <a:r>
              <a:rPr lang="en-GB" sz="3600" dirty="0" smtClean="0"/>
              <a:t>   information i.e. your child has not slept well, not had breakfast or about some of the lovely things you have been doing.  We will let you know about the school day.</a:t>
            </a:r>
          </a:p>
          <a:p>
            <a:pPr marL="0" indent="0">
              <a:buNone/>
            </a:pPr>
            <a:endParaRPr lang="en-GB" sz="3600" dirty="0" smtClean="0"/>
          </a:p>
          <a:p>
            <a:endParaRPr lang="en-GB" sz="36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5263" y="1285607"/>
            <a:ext cx="1120802" cy="1253476"/>
          </a:xfrm>
          <a:prstGeom prst="rect">
            <a:avLst/>
          </a:prstGeom>
        </p:spPr>
      </p:pic>
    </p:spTree>
    <p:extLst>
      <p:ext uri="{BB962C8B-B14F-4D97-AF65-F5344CB8AC3E}">
        <p14:creationId xmlns:p14="http://schemas.microsoft.com/office/powerpoint/2010/main" val="19321094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893229"/>
          </a:xfrm>
        </p:spPr>
        <p:txBody>
          <a:bodyPr/>
          <a:lstStyle/>
          <a:p>
            <a:pPr algn="ctr"/>
            <a:r>
              <a:rPr lang="en-GB" dirty="0" smtClean="0">
                <a:solidFill>
                  <a:srgbClr val="0070C0"/>
                </a:solidFill>
              </a:rPr>
              <a:t>Lunch and Snack</a:t>
            </a:r>
            <a:br>
              <a:rPr lang="en-GB" dirty="0" smtClean="0">
                <a:solidFill>
                  <a:srgbClr val="0070C0"/>
                </a:solidFill>
              </a:rPr>
            </a:br>
            <a:r>
              <a:rPr lang="en-GB" sz="3200" dirty="0" smtClean="0">
                <a:solidFill>
                  <a:srgbClr val="FF0000"/>
                </a:solidFill>
              </a:rPr>
              <a:t>EYFS / KS1 children will get a free school meal</a:t>
            </a:r>
            <a:br>
              <a:rPr lang="en-GB" sz="3200" dirty="0" smtClean="0">
                <a:solidFill>
                  <a:srgbClr val="FF0000"/>
                </a:solidFill>
              </a:rPr>
            </a:br>
            <a:r>
              <a:rPr lang="en-GB" sz="3200" dirty="0" smtClean="0">
                <a:solidFill>
                  <a:srgbClr val="FF0000"/>
                </a:solidFill>
              </a:rPr>
              <a:t>children on packed lunch will also get one and we will place it near to them.</a:t>
            </a:r>
            <a:br>
              <a:rPr lang="en-GB" sz="3200" dirty="0" smtClean="0">
                <a:solidFill>
                  <a:srgbClr val="FF0000"/>
                </a:solidFill>
              </a:rPr>
            </a:br>
            <a:r>
              <a:rPr lang="en-GB" sz="3200" dirty="0" smtClean="0">
                <a:solidFill>
                  <a:srgbClr val="FF0000"/>
                </a:solidFill>
              </a:rPr>
              <a:t>Snack is £2.00 per week(pay per term or each week)</a:t>
            </a:r>
            <a:endParaRPr lang="en-GB" dirty="0">
              <a:solidFill>
                <a:srgbClr val="0070C0"/>
              </a:solidFill>
            </a:endParaRP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16921" y="3258355"/>
            <a:ext cx="4667250" cy="3409950"/>
          </a:xfrm>
        </p:spPr>
      </p:pic>
    </p:spTree>
    <p:extLst>
      <p:ext uri="{BB962C8B-B14F-4D97-AF65-F5344CB8AC3E}">
        <p14:creationId xmlns:p14="http://schemas.microsoft.com/office/powerpoint/2010/main" val="12230354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Toys from home.</a:t>
            </a:r>
            <a:endParaRPr lang="en-GB" dirty="0"/>
          </a:p>
        </p:txBody>
      </p:sp>
      <p:sp>
        <p:nvSpPr>
          <p:cNvPr id="3" name="Content Placeholder 2"/>
          <p:cNvSpPr>
            <a:spLocks noGrp="1"/>
          </p:cNvSpPr>
          <p:nvPr>
            <p:ph idx="1"/>
          </p:nvPr>
        </p:nvSpPr>
        <p:spPr/>
        <p:txBody>
          <a:bodyPr/>
          <a:lstStyle/>
          <a:p>
            <a:r>
              <a:rPr lang="en-GB" dirty="0" smtClean="0"/>
              <a:t>We understand some children may require some toys/items as a comforter or to help with transition from home to school.  If possible try to discourage their favourite toys in case they get lost or damaged. </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1166" y="3812750"/>
            <a:ext cx="2857500" cy="2143125"/>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44755" y="3812749"/>
            <a:ext cx="2260463" cy="2364213"/>
          </a:xfrm>
          <a:prstGeom prst="rect">
            <a:avLst/>
          </a:prstGeom>
        </p:spPr>
      </p:pic>
    </p:spTree>
    <p:extLst>
      <p:ext uri="{BB962C8B-B14F-4D97-AF65-F5344CB8AC3E}">
        <p14:creationId xmlns:p14="http://schemas.microsoft.com/office/powerpoint/2010/main" val="11486802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Paperwork</a:t>
            </a:r>
            <a:endParaRPr lang="en-GB" dirty="0"/>
          </a:p>
        </p:txBody>
      </p:sp>
      <p:sp>
        <p:nvSpPr>
          <p:cNvPr id="3" name="Content Placeholder 2"/>
          <p:cNvSpPr>
            <a:spLocks noGrp="1"/>
          </p:cNvSpPr>
          <p:nvPr>
            <p:ph idx="1"/>
          </p:nvPr>
        </p:nvSpPr>
        <p:spPr/>
        <p:txBody>
          <a:bodyPr/>
          <a:lstStyle/>
          <a:p>
            <a:r>
              <a:rPr lang="en-GB" dirty="0" smtClean="0"/>
              <a:t>A member of staff will sit with you and go through the admissions booklet. This is an opportunity for you to tell us everything about your child.</a:t>
            </a:r>
          </a:p>
          <a:p>
            <a:pPr marL="0" indent="0">
              <a:buNone/>
            </a:pP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59692" y="2571750"/>
            <a:ext cx="4286250" cy="4286250"/>
          </a:xfrm>
          <a:prstGeom prst="rect">
            <a:avLst/>
          </a:prstGeom>
        </p:spPr>
      </p:pic>
    </p:spTree>
    <p:extLst>
      <p:ext uri="{BB962C8B-B14F-4D97-AF65-F5344CB8AC3E}">
        <p14:creationId xmlns:p14="http://schemas.microsoft.com/office/powerpoint/2010/main" val="21244897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6000" dirty="0" smtClean="0">
                <a:solidFill>
                  <a:srgbClr val="7030A0"/>
                </a:solidFill>
              </a:rPr>
              <a:t>Any questions???</a:t>
            </a:r>
            <a:endParaRPr lang="en-GB" sz="6000" dirty="0">
              <a:solidFill>
                <a:srgbClr val="7030A0"/>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20331" y="1825625"/>
            <a:ext cx="4351338" cy="4351338"/>
          </a:xfrm>
        </p:spPr>
      </p:pic>
    </p:spTree>
    <p:extLst>
      <p:ext uri="{BB962C8B-B14F-4D97-AF65-F5344CB8AC3E}">
        <p14:creationId xmlns:p14="http://schemas.microsoft.com/office/powerpoint/2010/main" val="11434822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TotalTime>
  <Words>362</Words>
  <Application>Microsoft Office PowerPoint</Application>
  <PresentationFormat>Custom</PresentationFormat>
  <Paragraphs>30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Welcome</vt:lpstr>
      <vt:lpstr>Information Website www.brookfieldsschool.com</vt:lpstr>
      <vt:lpstr>Swimming and PE    Swimming: towel                     swim nappy                     trunks/costume  PE: Nothing needed unless you are told differently for your class     </vt:lpstr>
      <vt:lpstr>PowerPoint Presentation</vt:lpstr>
      <vt:lpstr>PowerPoint Presentation</vt:lpstr>
      <vt:lpstr>Lunch and Snack EYFS / KS1 children will get a free school meal children on packed lunch will also get one and we will place it near to them. Snack is £2.00 per week(pay per term or each week)</vt:lpstr>
      <vt:lpstr>Toys from home.</vt:lpstr>
      <vt:lpstr>Paperwork</vt:lpstr>
      <vt:lpstr>Any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jp</dc:creator>
  <cp:lastModifiedBy>Head</cp:lastModifiedBy>
  <cp:revision>16</cp:revision>
  <dcterms:created xsi:type="dcterms:W3CDTF">2017-06-14T17:29:11Z</dcterms:created>
  <dcterms:modified xsi:type="dcterms:W3CDTF">2017-07-24T09:03:42Z</dcterms:modified>
</cp:coreProperties>
</file>