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607" autoAdjust="0"/>
  </p:normalViewPr>
  <p:slideViewPr>
    <p:cSldViewPr snapToGrid="0">
      <p:cViewPr varScale="1">
        <p:scale>
          <a:sx n="49" d="100"/>
          <a:sy n="49" d="100"/>
        </p:scale>
        <p:origin x="869" y="-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4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9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4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2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0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4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6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7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7DDFA-DBC6-4A86-B689-4F097F7CF6A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B4CC-3456-441E-B543-8761AAE25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7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8754" y="312894"/>
            <a:ext cx="9144000" cy="2387600"/>
          </a:xfrm>
        </p:spPr>
        <p:txBody>
          <a:bodyPr>
            <a:noAutofit/>
          </a:bodyPr>
          <a:lstStyle/>
          <a:p>
            <a:r>
              <a:rPr lang="en-GB" sz="15500" dirty="0" smtClean="0">
                <a:latin typeface="Comic Sans MS" panose="030F0702030302020204" pitchFamily="66" charset="0"/>
              </a:rPr>
              <a:t>Phonics</a:t>
            </a:r>
            <a:endParaRPr lang="en-GB" sz="155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read write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70" y="2700494"/>
            <a:ext cx="5053664" cy="37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4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GB" sz="33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2" descr="Image result for gir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37945"/>
            <a:ext cx="4020227" cy="35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go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9"/>
          <a:stretch/>
        </p:blipFill>
        <p:spPr bwMode="auto">
          <a:xfrm>
            <a:off x="7995430" y="569626"/>
            <a:ext cx="3105569" cy="37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glov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24" y="4122588"/>
            <a:ext cx="2460382" cy="24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4974"/>
          <a:stretch/>
        </p:blipFill>
        <p:spPr bwMode="auto">
          <a:xfrm>
            <a:off x="8524386" y="5861154"/>
            <a:ext cx="3032197" cy="7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GB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11266" name="Picture 2" descr="Image result for orange carto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5046" r="9576" b="6054"/>
          <a:stretch/>
        </p:blipFill>
        <p:spPr bwMode="auto">
          <a:xfrm>
            <a:off x="8358595" y="1360446"/>
            <a:ext cx="2694152" cy="28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octopus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/>
        </p:blipFill>
        <p:spPr bwMode="auto">
          <a:xfrm>
            <a:off x="624097" y="365124"/>
            <a:ext cx="4106878" cy="37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730975" y="4374094"/>
            <a:ext cx="5072592" cy="1951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9267"/>
          <a:stretch/>
        </p:blipFill>
        <p:spPr bwMode="auto">
          <a:xfrm>
            <a:off x="315078" y="5237177"/>
            <a:ext cx="2899739" cy="12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0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US" sz="33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9267"/>
          <a:stretch/>
        </p:blipFill>
        <p:spPr bwMode="auto">
          <a:xfrm>
            <a:off x="315078" y="5237177"/>
            <a:ext cx="2899739" cy="12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8" y="1316453"/>
            <a:ext cx="19907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20" y="0"/>
            <a:ext cx="3187231" cy="28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a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53" y="3230053"/>
            <a:ext cx="4932008" cy="32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0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947" y="1004823"/>
            <a:ext cx="6796790" cy="2779857"/>
          </a:xfrm>
        </p:spPr>
        <p:txBody>
          <a:bodyPr>
            <a:noAutofit/>
          </a:bodyPr>
          <a:lstStyle/>
          <a:p>
            <a:pPr algn="ctr"/>
            <a:r>
              <a:rPr lang="en-US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9267"/>
          <a:stretch/>
        </p:blipFill>
        <p:spPr bwMode="auto">
          <a:xfrm>
            <a:off x="315078" y="5237177"/>
            <a:ext cx="2899739" cy="12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20" y="733336"/>
            <a:ext cx="2518395" cy="25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62" y="3784680"/>
            <a:ext cx="5167912" cy="290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ki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" y="733336"/>
            <a:ext cx="3583831" cy="35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7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947" y="1004823"/>
            <a:ext cx="6796790" cy="2779857"/>
          </a:xfrm>
        </p:spPr>
        <p:txBody>
          <a:bodyPr>
            <a:noAutofit/>
          </a:bodyPr>
          <a:lstStyle/>
          <a:p>
            <a:pPr algn="ctr"/>
            <a:r>
              <a:rPr lang="en-US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9267"/>
          <a:stretch/>
        </p:blipFill>
        <p:spPr bwMode="auto">
          <a:xfrm>
            <a:off x="315078" y="5237177"/>
            <a:ext cx="2899739" cy="12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255727"/>
            <a:ext cx="47339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5" y="686685"/>
            <a:ext cx="3833283" cy="39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9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947" y="1004823"/>
            <a:ext cx="6796790" cy="2779857"/>
          </a:xfrm>
        </p:spPr>
        <p:txBody>
          <a:bodyPr>
            <a:noAutofit/>
          </a:bodyPr>
          <a:lstStyle/>
          <a:p>
            <a:pPr algn="ctr"/>
            <a:r>
              <a:rPr lang="en-US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9267"/>
          <a:stretch/>
        </p:blipFill>
        <p:spPr bwMode="auto">
          <a:xfrm>
            <a:off x="315078" y="5237177"/>
            <a:ext cx="2899739" cy="12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38" y="134911"/>
            <a:ext cx="3669736" cy="27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8" y="622789"/>
            <a:ext cx="3543924" cy="35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all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94" y="3349443"/>
            <a:ext cx="3013926" cy="30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7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947" y="1004823"/>
            <a:ext cx="6796790" cy="2779857"/>
          </a:xfrm>
        </p:spPr>
        <p:txBody>
          <a:bodyPr>
            <a:noAutofit/>
          </a:bodyPr>
          <a:lstStyle/>
          <a:p>
            <a:pPr algn="ctr"/>
            <a:r>
              <a:rPr lang="en-US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9267"/>
          <a:stretch/>
        </p:blipFill>
        <p:spPr bwMode="auto">
          <a:xfrm>
            <a:off x="315078" y="5237177"/>
            <a:ext cx="2899739" cy="12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Free Fish Images, Download Free Clip Art, Free Clip Art 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14" y="893092"/>
            <a:ext cx="3057878" cy="22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x Clipart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 b="13161"/>
          <a:stretch/>
        </p:blipFill>
        <p:spPr bwMode="auto">
          <a:xfrm>
            <a:off x="5755657" y="3537679"/>
            <a:ext cx="4764169" cy="28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wer With Stem Clipart Red | Clip art, Flower art,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64" y="1165639"/>
            <a:ext cx="2189553" cy="30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40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947" y="1004823"/>
            <a:ext cx="6796790" cy="2779857"/>
          </a:xfrm>
        </p:spPr>
        <p:txBody>
          <a:bodyPr>
            <a:noAutofit/>
          </a:bodyPr>
          <a:lstStyle/>
          <a:p>
            <a:pPr algn="ctr"/>
            <a:r>
              <a:rPr lang="en-US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9267"/>
          <a:stretch/>
        </p:blipFill>
        <p:spPr bwMode="auto">
          <a:xfrm>
            <a:off x="315078" y="5237177"/>
            <a:ext cx="2899739" cy="12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stagram's most-liked egg cracks to reveal a mental health adver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6" r="27823"/>
          <a:stretch/>
        </p:blipFill>
        <p:spPr bwMode="auto">
          <a:xfrm>
            <a:off x="8879977" y="762314"/>
            <a:ext cx="2512546" cy="302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Elephan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"/>
          <a:stretch/>
        </p:blipFill>
        <p:spPr bwMode="auto">
          <a:xfrm>
            <a:off x="315078" y="879059"/>
            <a:ext cx="3352800" cy="25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Elf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"/>
          <a:stretch/>
        </p:blipFill>
        <p:spPr bwMode="auto">
          <a:xfrm flipH="1">
            <a:off x="6501164" y="3282846"/>
            <a:ext cx="2378813" cy="29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85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947" y="1004823"/>
            <a:ext cx="6796790" cy="2779857"/>
          </a:xfrm>
        </p:spPr>
        <p:txBody>
          <a:bodyPr>
            <a:noAutofit/>
          </a:bodyPr>
          <a:lstStyle/>
          <a:p>
            <a:pPr algn="ctr"/>
            <a:r>
              <a:rPr lang="en-US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9267"/>
          <a:stretch/>
        </p:blipFill>
        <p:spPr bwMode="auto">
          <a:xfrm>
            <a:off x="315078" y="5237177"/>
            <a:ext cx="2899739" cy="12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20+ Lion Pictures &amp; Images | Download Free Images &amp; Stock Phot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61" y="389744"/>
            <a:ext cx="2855289" cy="39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2 Evidence-Based Benefits of Lemon | Organic Fac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3035"/>
          <a:stretch/>
        </p:blipFill>
        <p:spPr bwMode="auto">
          <a:xfrm>
            <a:off x="8350337" y="476591"/>
            <a:ext cx="2198171" cy="245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flexology+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2"/>
          <a:stretch/>
        </p:blipFill>
        <p:spPr bwMode="auto">
          <a:xfrm>
            <a:off x="5592915" y="3144828"/>
            <a:ext cx="2968822" cy="28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02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947" y="1004823"/>
            <a:ext cx="6796790" cy="2779857"/>
          </a:xfrm>
        </p:spPr>
        <p:txBody>
          <a:bodyPr>
            <a:noAutofit/>
          </a:bodyPr>
          <a:lstStyle/>
          <a:p>
            <a:pPr algn="ctr"/>
            <a:r>
              <a:rPr lang="en-US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9267"/>
          <a:stretch/>
        </p:blipFill>
        <p:spPr bwMode="auto">
          <a:xfrm>
            <a:off x="315078" y="5237177"/>
            <a:ext cx="2899739" cy="12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inter hat doodle cartoon sketch illustration. Winter hat doodl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/>
        </p:blipFill>
        <p:spPr bwMode="auto">
          <a:xfrm>
            <a:off x="1000447" y="1494288"/>
            <a:ext cx="2089516" cy="19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oon horses for kids - Kids Cas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4" y="3293834"/>
            <a:ext cx="3676958" cy="29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elicopter Cartoon stock vector. Illustration of cartoon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2"/>
          <a:stretch/>
        </p:blipFill>
        <p:spPr bwMode="auto">
          <a:xfrm flipH="1">
            <a:off x="8342973" y="523902"/>
            <a:ext cx="2710589" cy="24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3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GB" sz="33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Image result for mou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9375" r="6256" b="23750"/>
          <a:stretch/>
        </p:blipFill>
        <p:spPr bwMode="auto">
          <a:xfrm>
            <a:off x="5803353" y="3446261"/>
            <a:ext cx="4212236" cy="16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52" y="830406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36308"/>
            <a:ext cx="4508654" cy="2524846"/>
          </a:xfrm>
          <a:prstGeom prst="rect">
            <a:avLst/>
          </a:prstGeom>
        </p:spPr>
      </p:pic>
      <p:pic>
        <p:nvPicPr>
          <p:cNvPr id="9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4974"/>
          <a:stretch/>
        </p:blipFill>
        <p:spPr bwMode="auto">
          <a:xfrm>
            <a:off x="8524386" y="5861154"/>
            <a:ext cx="3032197" cy="7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2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GB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3" t="-2607" r="27237" b="7213"/>
          <a:stretch/>
        </p:blipFill>
        <p:spPr bwMode="auto">
          <a:xfrm>
            <a:off x="838200" y="925172"/>
            <a:ext cx="23834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73" y="2296772"/>
            <a:ext cx="3544527" cy="235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x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1"/>
          <a:stretch/>
        </p:blipFill>
        <p:spPr bwMode="auto">
          <a:xfrm>
            <a:off x="3507699" y="3144981"/>
            <a:ext cx="3381583" cy="33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4974"/>
          <a:stretch/>
        </p:blipFill>
        <p:spPr bwMode="auto">
          <a:xfrm>
            <a:off x="8524386" y="5861154"/>
            <a:ext cx="3032197" cy="7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8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GB" sz="33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sn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8"/>
          <a:stretch/>
        </p:blipFill>
        <p:spPr bwMode="auto">
          <a:xfrm>
            <a:off x="4487538" y="3387777"/>
            <a:ext cx="4176777" cy="29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1" y="1094283"/>
            <a:ext cx="3469988" cy="34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aus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83" y="692163"/>
            <a:ext cx="2967376" cy="29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4974"/>
          <a:stretch/>
        </p:blipFill>
        <p:spPr bwMode="auto">
          <a:xfrm>
            <a:off x="8524386" y="5861154"/>
            <a:ext cx="3032197" cy="7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6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161" y="1009701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GB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5122" name="Picture 2" descr="Image result for d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1"/>
          <a:stretch/>
        </p:blipFill>
        <p:spPr bwMode="auto">
          <a:xfrm>
            <a:off x="898161" y="620449"/>
            <a:ext cx="3722558" cy="25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inosa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3"/>
          <a:stretch/>
        </p:blipFill>
        <p:spPr bwMode="auto">
          <a:xfrm>
            <a:off x="8437181" y="1916594"/>
            <a:ext cx="3326245" cy="34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du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43" y="4065874"/>
            <a:ext cx="3924352" cy="24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4974"/>
          <a:stretch/>
        </p:blipFill>
        <p:spPr bwMode="auto">
          <a:xfrm>
            <a:off x="8524386" y="5861154"/>
            <a:ext cx="3032197" cy="7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4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46" y="664927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GB" sz="44400" dirty="0" smtClean="0">
                <a:solidFill>
                  <a:srgbClr val="FF0000"/>
                </a:solidFill>
              </a:rPr>
              <a:t>t</a:t>
            </a:r>
            <a:endParaRPr lang="en-GB" sz="444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08" y="3670169"/>
            <a:ext cx="6645727" cy="28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97" y="544341"/>
            <a:ext cx="3504294" cy="44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4974"/>
          <a:stretch/>
        </p:blipFill>
        <p:spPr bwMode="auto">
          <a:xfrm>
            <a:off x="489658" y="5726243"/>
            <a:ext cx="3032197" cy="7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8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71" y="724888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GB" sz="33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Image result for iglo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64" y="3083287"/>
            <a:ext cx="4898712" cy="26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i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6" y="126666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4974"/>
          <a:stretch/>
        </p:blipFill>
        <p:spPr bwMode="auto">
          <a:xfrm>
            <a:off x="460375" y="5806452"/>
            <a:ext cx="3032197" cy="7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7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GB" sz="33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endParaRPr lang="en-GB" sz="3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Image result for n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86" y="707218"/>
            <a:ext cx="30956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nu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15" y="160337"/>
            <a:ext cx="3532006" cy="50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2" name="Picture 10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25" y="3214195"/>
            <a:ext cx="3390834" cy="33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4974"/>
          <a:stretch/>
        </p:blipFill>
        <p:spPr bwMode="auto">
          <a:xfrm>
            <a:off x="8524386" y="5861154"/>
            <a:ext cx="3032197" cy="7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779857"/>
          </a:xfrm>
        </p:spPr>
        <p:txBody>
          <a:bodyPr>
            <a:noAutofit/>
          </a:bodyPr>
          <a:lstStyle/>
          <a:p>
            <a:pPr algn="ctr"/>
            <a:r>
              <a:rPr lang="en-GB" sz="333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</a:p>
        </p:txBody>
      </p:sp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4"/>
          <a:stretch/>
        </p:blipFill>
        <p:spPr bwMode="auto">
          <a:xfrm>
            <a:off x="838200" y="563936"/>
            <a:ext cx="2864370" cy="37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pe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7" b="12579"/>
          <a:stretch/>
        </p:blipFill>
        <p:spPr bwMode="auto">
          <a:xfrm>
            <a:off x="5679111" y="4265648"/>
            <a:ext cx="3092295" cy="23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pengui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t="10054" r="3921" b="6131"/>
          <a:stretch/>
        </p:blipFill>
        <p:spPr bwMode="auto">
          <a:xfrm>
            <a:off x="8349522" y="365124"/>
            <a:ext cx="3237875" cy="35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ead write in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4974"/>
          <a:stretch/>
        </p:blipFill>
        <p:spPr bwMode="auto">
          <a:xfrm>
            <a:off x="534629" y="5606321"/>
            <a:ext cx="3032197" cy="7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0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Phonics</vt:lpstr>
      <vt:lpstr>m</vt:lpstr>
      <vt:lpstr>a</vt:lpstr>
      <vt:lpstr>s</vt:lpstr>
      <vt:lpstr>d</vt:lpstr>
      <vt:lpstr>t</vt:lpstr>
      <vt:lpstr>i</vt:lpstr>
      <vt:lpstr>n</vt:lpstr>
      <vt:lpstr>p</vt:lpstr>
      <vt:lpstr>g</vt:lpstr>
      <vt:lpstr>o</vt:lpstr>
      <vt:lpstr>c</vt:lpstr>
      <vt:lpstr>k</vt:lpstr>
      <vt:lpstr>u</vt:lpstr>
      <vt:lpstr>b</vt:lpstr>
      <vt:lpstr>f</vt:lpstr>
      <vt:lpstr>e</vt:lpstr>
      <vt:lpstr>l</vt:lpstr>
      <vt:lpstr>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user</dc:creator>
  <cp:lastModifiedBy>user</cp:lastModifiedBy>
  <cp:revision>8</cp:revision>
  <dcterms:created xsi:type="dcterms:W3CDTF">2019-02-13T20:52:47Z</dcterms:created>
  <dcterms:modified xsi:type="dcterms:W3CDTF">2020-05-04T12:06:35Z</dcterms:modified>
</cp:coreProperties>
</file>