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omatosensory_system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verywellmind.com/tension-between-inner-self-and-outer-self-4171297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200" dirty="0" smtClean="0"/>
              <a:t>Therapeutic Play Skills </a:t>
            </a:r>
            <a:br>
              <a:rPr lang="en-GB" sz="3200" dirty="0" smtClean="0"/>
            </a:br>
            <a:r>
              <a:rPr lang="en-GB" sz="3200" dirty="0" smtClean="0"/>
              <a:t>at </a:t>
            </a:r>
            <a:r>
              <a:rPr lang="en-GB" sz="3200" dirty="0" err="1"/>
              <a:t>B</a:t>
            </a:r>
            <a:r>
              <a:rPr lang="en-GB" sz="3200" dirty="0" err="1" smtClean="0"/>
              <a:t>rookfields</a:t>
            </a:r>
            <a:r>
              <a:rPr lang="en-GB" sz="3200" dirty="0" smtClean="0"/>
              <a:t> School </a:t>
            </a:r>
            <a:br>
              <a:rPr lang="en-GB" sz="3200" dirty="0" smtClean="0"/>
            </a:br>
            <a:r>
              <a:rPr lang="en-GB" sz="3200" dirty="0" smtClean="0"/>
              <a:t>2022 </a:t>
            </a:r>
            <a:r>
              <a:rPr lang="en-GB" sz="3600" dirty="0" smtClean="0"/>
              <a:t>- 23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By Louise Green.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199" y="505691"/>
            <a:ext cx="3557414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8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Sand tray miniatures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range of miniatures are offered </a:t>
            </a:r>
            <a:r>
              <a:rPr lang="en-GB" dirty="0"/>
              <a:t>in these categories: people, animals, nature objects, bridges, barriers, the elements (fire and water), vehicles, sacred symbols, mythical creatures, and other metaphoric representations</a:t>
            </a:r>
            <a:r>
              <a:rPr lang="en-GB" dirty="0" smtClean="0"/>
              <a:t>.</a:t>
            </a:r>
          </a:p>
          <a:p>
            <a:r>
              <a:rPr lang="en-GB" dirty="0"/>
              <a:t>The miniatures are what make this such a visual medium. It allows </a:t>
            </a:r>
            <a:r>
              <a:rPr lang="en-GB" dirty="0" smtClean="0"/>
              <a:t>children </a:t>
            </a:r>
            <a:r>
              <a:rPr lang="en-GB" dirty="0"/>
              <a:t>to work in metaphor and from a third-person </a:t>
            </a:r>
            <a:r>
              <a:rPr lang="en-GB" dirty="0" smtClean="0"/>
              <a:t>perspective</a:t>
            </a:r>
            <a:r>
              <a:rPr lang="en-GB" dirty="0"/>
              <a:t>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725" y="1785342"/>
            <a:ext cx="5195888" cy="3896916"/>
          </a:xfrm>
        </p:spPr>
      </p:pic>
    </p:spTree>
    <p:extLst>
      <p:ext uri="{BB962C8B-B14F-4D97-AF65-F5344CB8AC3E}">
        <p14:creationId xmlns:p14="http://schemas.microsoft.com/office/powerpoint/2010/main" val="419686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Dolls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725" y="1785342"/>
            <a:ext cx="5195888" cy="389691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/>
              <a:t>Dolls serve as a way for children to express themselves, learn, </a:t>
            </a:r>
            <a:r>
              <a:rPr lang="en-GB" dirty="0" smtClean="0"/>
              <a:t>role play</a:t>
            </a:r>
            <a:r>
              <a:rPr lang="en-GB" dirty="0"/>
              <a:t>, and develop relational intelligence</a:t>
            </a:r>
            <a:r>
              <a:rPr lang="en-GB" dirty="0" smtClean="0"/>
              <a:t>.</a:t>
            </a:r>
          </a:p>
          <a:p>
            <a:r>
              <a:rPr lang="en-GB" dirty="0" smtClean="0"/>
              <a:t>They help children explore themes such as power, nurture, safety and relationships.</a:t>
            </a:r>
          </a:p>
          <a:p>
            <a:r>
              <a:rPr lang="en-GB" dirty="0"/>
              <a:t>Dolls provide a way for children to discuss complex emotions and relationships without the vulnerability of speaking of themselves or others.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21829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Dolls house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This resource symbolises </a:t>
            </a:r>
            <a:r>
              <a:rPr lang="en-GB" dirty="0"/>
              <a:t>a </a:t>
            </a:r>
            <a:r>
              <a:rPr lang="en-GB" dirty="0" smtClean="0"/>
              <a:t>viewpoint </a:t>
            </a:r>
            <a:r>
              <a:rPr lang="en-GB" dirty="0"/>
              <a:t>of past, present and future homes, reflecting the social function of different rooms and human interaction within them. They evoke feelings from around the home and about family relationships</a:t>
            </a:r>
            <a:r>
              <a:rPr lang="en-GB" dirty="0" smtClean="0"/>
              <a:t>.</a:t>
            </a:r>
          </a:p>
          <a:p>
            <a:r>
              <a:rPr lang="en-GB" dirty="0"/>
              <a:t>Some children are initially slower to choose the dollhouse for play since it can lead to direct engagement of family issues.  The story play </a:t>
            </a:r>
            <a:r>
              <a:rPr lang="en-GB" dirty="0" smtClean="0"/>
              <a:t>from the use of a dolls house can be </a:t>
            </a:r>
            <a:r>
              <a:rPr lang="en-GB" dirty="0"/>
              <a:t>very revealing and profound.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725" y="1785342"/>
            <a:ext cx="5195888" cy="3896916"/>
          </a:xfrm>
        </p:spPr>
      </p:pic>
    </p:spTree>
    <p:extLst>
      <p:ext uri="{BB962C8B-B14F-4D97-AF65-F5344CB8AC3E}">
        <p14:creationId xmlns:p14="http://schemas.microsoft.com/office/powerpoint/2010/main" val="144666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After the Playroom.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Therapeutic Play Skills session can be tiring for a child and sometimes quite emotional. Teachers are sensitive to this as the child returns to class. </a:t>
            </a:r>
          </a:p>
          <a:p>
            <a:endParaRPr lang="en-GB" dirty="0" smtClean="0"/>
          </a:p>
          <a:p>
            <a:r>
              <a:rPr lang="en-GB" dirty="0" smtClean="0"/>
              <a:t>After the package of Playroom sessions have finished, I make recommendations for future support and ensure the child’s parents and class team have access to providing this.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101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93944"/>
          </a:xfrm>
        </p:spPr>
        <p:txBody>
          <a:bodyPr/>
          <a:lstStyle/>
          <a:p>
            <a:pPr algn="ctr"/>
            <a:r>
              <a:rPr lang="en-GB" dirty="0" smtClean="0"/>
              <a:t>Therapeutic referral guide.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46662"/>
            <a:ext cx="8946541" cy="4901737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This intervention / support package involves a child attending a 40 minute session with me in the Playroom for at least 12 weeks. </a:t>
            </a:r>
          </a:p>
          <a:p>
            <a:r>
              <a:rPr lang="en-GB" dirty="0"/>
              <a:t>Separate parent and teacher interviews are held once a referral has been accepted </a:t>
            </a:r>
            <a:r>
              <a:rPr lang="en-GB" dirty="0" smtClean="0"/>
              <a:t>and again </a:t>
            </a:r>
            <a:r>
              <a:rPr lang="en-GB" dirty="0"/>
              <a:t>at around Week 9 to review their updated SDQ scores and general progress. It is decided upon at this point if 12 weeks remains appropriate or if an extension is needed</a:t>
            </a:r>
            <a:r>
              <a:rPr lang="en-GB" dirty="0" smtClean="0"/>
              <a:t>.</a:t>
            </a:r>
          </a:p>
          <a:p>
            <a:r>
              <a:rPr lang="en-GB" dirty="0"/>
              <a:t>The child must have a cognitive age of at least 5 and their SDQ outcome must score less than 21 (which I score) for a referral to be accepted. The child cannot be receiving support from a Social Worker (unless for Early Help reasons</a:t>
            </a:r>
            <a:r>
              <a:rPr lang="en-GB" dirty="0" smtClean="0"/>
              <a:t>).</a:t>
            </a:r>
            <a:endParaRPr lang="en-GB" dirty="0"/>
          </a:p>
          <a:p>
            <a:r>
              <a:rPr lang="en-GB" dirty="0" smtClean="0"/>
              <a:t>As </a:t>
            </a:r>
            <a:r>
              <a:rPr lang="en-GB" dirty="0"/>
              <a:t>the sessions are non-directive, realistic aims for the outcomes </a:t>
            </a:r>
            <a:r>
              <a:rPr lang="en-GB" dirty="0" smtClean="0"/>
              <a:t>are </a:t>
            </a:r>
            <a:r>
              <a:rPr lang="en-GB" dirty="0"/>
              <a:t>focussed on benefits for the child rather than ‘improvements’ in their social skills. For example, the Hopes and Expectations for a child participating in Therapeutic Play sessions might be things like:</a:t>
            </a:r>
          </a:p>
          <a:p>
            <a:pPr lvl="1"/>
            <a:r>
              <a:rPr lang="en-GB" dirty="0"/>
              <a:t>Experiences problem solving opportunities in a safe environment.</a:t>
            </a:r>
          </a:p>
          <a:p>
            <a:pPr lvl="1"/>
            <a:r>
              <a:rPr lang="en-GB" dirty="0"/>
              <a:t>Develops a therapeutic relationship with an adult.</a:t>
            </a:r>
          </a:p>
          <a:p>
            <a:pPr lvl="1"/>
            <a:r>
              <a:rPr lang="en-GB" dirty="0"/>
              <a:t>Experiences decision making situations in a non-demand environment.</a:t>
            </a:r>
          </a:p>
          <a:p>
            <a:pPr lvl="1"/>
            <a:r>
              <a:rPr lang="en-GB" dirty="0"/>
              <a:t>Experiences full autonomy.</a:t>
            </a:r>
          </a:p>
          <a:p>
            <a:pPr lvl="1"/>
            <a:r>
              <a:rPr lang="en-GB" dirty="0"/>
              <a:t>Receives time and space to communicate through play and process emotions</a:t>
            </a:r>
            <a:r>
              <a:rPr lang="en-GB" dirty="0" smtClean="0"/>
              <a:t>.</a:t>
            </a:r>
          </a:p>
          <a:p>
            <a:r>
              <a:rPr lang="en-GB" dirty="0"/>
              <a:t>At the end of the child’s sessions, a full report will be written to summarise their journey. This is shared with the referrer and parents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dirty="0"/>
              <a:t>I receive external Clinical Supervision once a fortnight to support me in processing my experiences in the Playroom with each child. </a:t>
            </a:r>
            <a:r>
              <a:rPr lang="en-GB" dirty="0" smtClean="0"/>
              <a:t>I </a:t>
            </a:r>
            <a:r>
              <a:rPr lang="en-GB" dirty="0"/>
              <a:t>report any Safeguarding concerns directly to Sara if necessary.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52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Playroom 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Each session includes the same resources with full availability for the child to use as they wish.</a:t>
            </a:r>
          </a:p>
          <a:p>
            <a:endParaRPr lang="en-GB" dirty="0" smtClean="0"/>
          </a:p>
          <a:p>
            <a:r>
              <a:rPr lang="en-GB" dirty="0" smtClean="0"/>
              <a:t>A range of resources are available to ensure an Integrative and </a:t>
            </a:r>
            <a:r>
              <a:rPr lang="en-GB" dirty="0" err="1" smtClean="0"/>
              <a:t>Hollistic</a:t>
            </a:r>
            <a:r>
              <a:rPr lang="en-GB" dirty="0" smtClean="0"/>
              <a:t> approach to the sessions.</a:t>
            </a:r>
          </a:p>
          <a:p>
            <a:endParaRPr lang="en-GB" dirty="0" smtClean="0"/>
          </a:p>
          <a:p>
            <a:r>
              <a:rPr lang="en-GB" smtClean="0"/>
              <a:t>Every child </a:t>
            </a:r>
            <a:r>
              <a:rPr lang="en-GB" dirty="0" smtClean="0"/>
              <a:t>is given the same instruction at the start of the session – “You can use anything in here in any way </a:t>
            </a:r>
            <a:r>
              <a:rPr lang="en-GB" dirty="0"/>
              <a:t>y</a:t>
            </a:r>
            <a:r>
              <a:rPr lang="en-GB" dirty="0" smtClean="0"/>
              <a:t>ou want to, as long as we keep you safe, me safe and all the resources safe.”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72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674" y="1562793"/>
            <a:ext cx="5942675" cy="445700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Puppets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Children </a:t>
            </a:r>
            <a:r>
              <a:rPr lang="en-GB" dirty="0" smtClean="0"/>
              <a:t>can </a:t>
            </a:r>
            <a:r>
              <a:rPr lang="en-GB" dirty="0"/>
              <a:t>project their feelings and thoughts onto </a:t>
            </a:r>
            <a:r>
              <a:rPr lang="en-GB" dirty="0" smtClean="0"/>
              <a:t>the</a:t>
            </a:r>
            <a:r>
              <a:rPr lang="en-GB" dirty="0"/>
              <a:t> puppets. They feel safe using a play therapy puppet to express themselves</a:t>
            </a:r>
            <a:r>
              <a:rPr lang="en-GB" dirty="0" smtClean="0"/>
              <a:t>.</a:t>
            </a:r>
          </a:p>
          <a:p>
            <a:r>
              <a:rPr lang="en-GB" dirty="0"/>
              <a:t>Puppets can take on different roles; they can be held, talked to and enable </a:t>
            </a:r>
            <a:r>
              <a:rPr lang="en-GB" dirty="0" smtClean="0"/>
              <a:t>children </a:t>
            </a:r>
            <a:r>
              <a:rPr lang="en-GB" dirty="0"/>
              <a:t>to explore difficult themes at a safe distance through interacting imaginatively with them.  </a:t>
            </a:r>
            <a:endParaRPr lang="en-GB" dirty="0" smtClean="0"/>
          </a:p>
          <a:p>
            <a:r>
              <a:rPr lang="en-GB" dirty="0" smtClean="0"/>
              <a:t>In </a:t>
            </a:r>
            <a:r>
              <a:rPr lang="en-GB" dirty="0"/>
              <a:t>symbolic play they might be a friend or someone the client has a difficult relationship with. The can also be used for story-telling that is based on fantasy or reality.  </a:t>
            </a:r>
            <a:r>
              <a:rPr lang="en-GB" dirty="0" smtClean="0"/>
              <a:t>Children </a:t>
            </a:r>
            <a:r>
              <a:rPr lang="en-GB" dirty="0"/>
              <a:t>are then able to work through problems and find strategies for dealing with them.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puppets also provide the option for </a:t>
            </a:r>
            <a:r>
              <a:rPr lang="en-GB" dirty="0" smtClean="0"/>
              <a:t>children </a:t>
            </a:r>
            <a:r>
              <a:rPr lang="en-GB" dirty="0"/>
              <a:t>to try things out that they have not dared to do in real life.     </a:t>
            </a:r>
          </a:p>
        </p:txBody>
      </p:sp>
    </p:spTree>
    <p:extLst>
      <p:ext uri="{BB962C8B-B14F-4D97-AF65-F5344CB8AC3E}">
        <p14:creationId xmlns:p14="http://schemas.microsoft.com/office/powerpoint/2010/main" val="85444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Music</a:t>
            </a:r>
            <a:endParaRPr lang="en-GB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r="2375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2057400"/>
          </a:xfrm>
        </p:spPr>
        <p:txBody>
          <a:bodyPr>
            <a:normAutofit/>
          </a:bodyPr>
          <a:lstStyle/>
          <a:p>
            <a:r>
              <a:rPr lang="en-GB" dirty="0" smtClean="0"/>
              <a:t>With instruments, a </a:t>
            </a:r>
            <a:r>
              <a:rPr lang="en-GB" dirty="0"/>
              <a:t>child is free to play out his feelings.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unstructured aspect of musical instruments allows for exploration of feelings</a:t>
            </a:r>
            <a:r>
              <a:rPr lang="en-GB" dirty="0" smtClean="0"/>
              <a:t>,</a:t>
            </a:r>
            <a:r>
              <a:rPr lang="en-GB" dirty="0"/>
              <a:t> However, musical instruments, and music </a:t>
            </a:r>
            <a:r>
              <a:rPr lang="en-GB" dirty="0" smtClean="0"/>
              <a:t>itself, </a:t>
            </a:r>
            <a:r>
              <a:rPr lang="en-GB" dirty="0"/>
              <a:t>also have a strong inherent structure. A child typically soon tires of random exploration and seeks to play a specific melody or rhythmic pattern, or becomes involved in a shared musical relationship with the therapist.</a:t>
            </a:r>
          </a:p>
        </p:txBody>
      </p:sp>
    </p:spTree>
    <p:extLst>
      <p:ext uri="{BB962C8B-B14F-4D97-AF65-F5344CB8AC3E}">
        <p14:creationId xmlns:p14="http://schemas.microsoft.com/office/powerpoint/2010/main" val="369145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Movement and masks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410" y="1135063"/>
            <a:ext cx="3898106" cy="5197475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Movement, rhythm, and sensory play </a:t>
            </a:r>
            <a:r>
              <a:rPr lang="en-GB" dirty="0" smtClean="0"/>
              <a:t> </a:t>
            </a:r>
            <a:r>
              <a:rPr lang="en-GB" dirty="0"/>
              <a:t>provides </a:t>
            </a:r>
            <a:r>
              <a:rPr lang="en-GB" dirty="0" smtClean="0"/>
              <a:t>children with another </a:t>
            </a:r>
            <a:r>
              <a:rPr lang="en-GB" dirty="0"/>
              <a:t>medium to express their inner experience while connected to a regulated, attuned therapist, allowing for integration and a renegotiation of implicitly held trauma. </a:t>
            </a:r>
            <a:endParaRPr lang="en-GB" dirty="0" smtClean="0"/>
          </a:p>
          <a:p>
            <a:r>
              <a:rPr lang="en-GB" dirty="0"/>
              <a:t>Metaphor is </a:t>
            </a:r>
            <a:r>
              <a:rPr lang="en-GB" b="1" dirty="0"/>
              <a:t>the language of play</a:t>
            </a:r>
            <a:r>
              <a:rPr lang="en-GB" dirty="0"/>
              <a:t>. Play allows the child to protect the self while projecting experiences onto another </a:t>
            </a:r>
            <a:r>
              <a:rPr lang="en-GB" dirty="0" smtClean="0"/>
              <a:t>object. Masks provide an element of distance and safety to explore metaphors.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337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Toys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410" y="1135063"/>
            <a:ext cx="3898106" cy="51974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3203258"/>
          </a:xfrm>
        </p:spPr>
        <p:txBody>
          <a:bodyPr>
            <a:normAutofit/>
          </a:bodyPr>
          <a:lstStyle/>
          <a:p>
            <a:r>
              <a:rPr lang="en-GB" dirty="0"/>
              <a:t> </a:t>
            </a:r>
            <a:r>
              <a:rPr lang="en-GB" dirty="0" smtClean="0"/>
              <a:t>Toys let </a:t>
            </a:r>
            <a:r>
              <a:rPr lang="en-GB" dirty="0"/>
              <a:t>children explore their experiences through play</a:t>
            </a:r>
            <a:r>
              <a:rPr lang="en-GB" dirty="0" smtClean="0"/>
              <a:t>.</a:t>
            </a:r>
          </a:p>
          <a:p>
            <a:r>
              <a:rPr lang="en-GB" dirty="0"/>
              <a:t>Children use play to work through </a:t>
            </a:r>
            <a:r>
              <a:rPr lang="en-GB" dirty="0" smtClean="0"/>
              <a:t>various themes.</a:t>
            </a:r>
          </a:p>
          <a:p>
            <a:r>
              <a:rPr lang="en-GB" dirty="0" smtClean="0"/>
              <a:t>Children </a:t>
            </a:r>
            <a:r>
              <a:rPr lang="en-GB" dirty="0"/>
              <a:t>choose toys freely. What they choose and how they play provides the therapist with important clues about what the child may be trying to work through.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777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Art materials, Clay and Water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725" y="1785342"/>
            <a:ext cx="5195888" cy="389691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Creating art provides an emotional distance which can make it easier to </a:t>
            </a:r>
            <a:r>
              <a:rPr lang="en-GB" dirty="0" smtClean="0"/>
              <a:t>express </a:t>
            </a:r>
            <a:r>
              <a:rPr lang="en-GB" dirty="0"/>
              <a:t>what </a:t>
            </a:r>
            <a:r>
              <a:rPr lang="en-GB" dirty="0" smtClean="0"/>
              <a:t>children </a:t>
            </a:r>
            <a:r>
              <a:rPr lang="en-GB" dirty="0"/>
              <a:t>want to say</a:t>
            </a:r>
            <a:r>
              <a:rPr lang="en-GB" dirty="0" smtClean="0"/>
              <a:t>.</a:t>
            </a:r>
          </a:p>
          <a:p>
            <a:r>
              <a:rPr lang="en-GB" dirty="0"/>
              <a:t>The use of art and play materials promotes relaxation and reduces anxiety</a:t>
            </a:r>
            <a:r>
              <a:rPr lang="en-GB" dirty="0" smtClean="0"/>
              <a:t>.</a:t>
            </a:r>
          </a:p>
          <a:p>
            <a:r>
              <a:rPr lang="en-GB" dirty="0"/>
              <a:t>Clay involves a very primal mode of expression and communication as it involves </a:t>
            </a:r>
            <a:r>
              <a:rPr lang="en-GB" dirty="0" smtClean="0"/>
              <a:t>touching. </a:t>
            </a:r>
            <a:r>
              <a:rPr lang="en-GB" dirty="0"/>
              <a:t>It is the </a:t>
            </a:r>
            <a:r>
              <a:rPr lang="en-GB" dirty="0">
                <a:hlinkClick r:id="rId3"/>
              </a:rPr>
              <a:t>sense of touch</a:t>
            </a:r>
            <a:r>
              <a:rPr lang="en-GB" dirty="0"/>
              <a:t> that enables people to understand the very boundaries of </a:t>
            </a:r>
            <a:r>
              <a:rPr lang="en-GB" dirty="0" smtClean="0"/>
              <a:t>themselves</a:t>
            </a:r>
          </a:p>
          <a:p>
            <a:r>
              <a:rPr lang="en-GB" dirty="0"/>
              <a:t>Water play can be busy or it can be calming</a:t>
            </a:r>
            <a:r>
              <a:rPr lang="en-GB" dirty="0" smtClean="0"/>
              <a:t>. Symbolically, water can represent cleansing or drowning. It’s sensory benefits can help the child to regulate.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68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Sand tray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Research shows that sand tray therapy can help increase emotional expression while reducing the psychological distress that may come from discussing traumatic events or experiences</a:t>
            </a:r>
            <a:r>
              <a:rPr lang="en-GB" dirty="0" smtClean="0"/>
              <a:t>.</a:t>
            </a:r>
          </a:p>
          <a:p>
            <a:r>
              <a:rPr lang="en-GB" dirty="0" smtClean="0"/>
              <a:t>Using the sand tray, children can </a:t>
            </a:r>
            <a:r>
              <a:rPr lang="en-GB" dirty="0"/>
              <a:t>create a world that represents their </a:t>
            </a:r>
            <a:r>
              <a:rPr lang="en-GB" u="sng" dirty="0">
                <a:hlinkClick r:id="rId2"/>
              </a:rPr>
              <a:t>internal struggles or conflicts</a:t>
            </a:r>
            <a:r>
              <a:rPr lang="en-GB" dirty="0" smtClean="0"/>
              <a:t>.</a:t>
            </a:r>
          </a:p>
          <a:p>
            <a:r>
              <a:rPr lang="en-GB" dirty="0" smtClean="0"/>
              <a:t>There is the option for using wet or dry sand.</a:t>
            </a:r>
          </a:p>
          <a:p>
            <a:r>
              <a:rPr lang="en-GB" dirty="0" smtClean="0"/>
              <a:t>The base of the tray is blue. This can represent water and also stimulates the child’s unconscious thought processes.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725" y="1785342"/>
            <a:ext cx="5195888" cy="3896916"/>
          </a:xfrm>
        </p:spPr>
      </p:pic>
    </p:spTree>
    <p:extLst>
      <p:ext uri="{BB962C8B-B14F-4D97-AF65-F5344CB8AC3E}">
        <p14:creationId xmlns:p14="http://schemas.microsoft.com/office/powerpoint/2010/main" val="392069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1443</TotalTime>
  <Words>1156</Words>
  <Application>Microsoft Office PowerPoint</Application>
  <PresentationFormat>Widescreen</PresentationFormat>
  <Paragraphs>59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</vt:lpstr>
      <vt:lpstr>Therapeutic Play Skills  at Brookfields School  2022 - 23</vt:lpstr>
      <vt:lpstr>Therapeutic referral guide.</vt:lpstr>
      <vt:lpstr>Playroom resources</vt:lpstr>
      <vt:lpstr>Puppets</vt:lpstr>
      <vt:lpstr>Music</vt:lpstr>
      <vt:lpstr>Movement and masks</vt:lpstr>
      <vt:lpstr>Toys</vt:lpstr>
      <vt:lpstr>Art materials, Clay and Water</vt:lpstr>
      <vt:lpstr>Sand tray</vt:lpstr>
      <vt:lpstr>Sand tray miniatures</vt:lpstr>
      <vt:lpstr>Dolls</vt:lpstr>
      <vt:lpstr>Dolls house</vt:lpstr>
      <vt:lpstr>After the Playroom.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Therapeutic Play Skills  at Brookfields School  2022 - 23</dc:title>
  <dc:creator>Louise Green</dc:creator>
  <cp:lastModifiedBy>Louise Green</cp:lastModifiedBy>
  <cp:revision>11</cp:revision>
  <dcterms:created xsi:type="dcterms:W3CDTF">2022-09-05T13:34:10Z</dcterms:created>
  <dcterms:modified xsi:type="dcterms:W3CDTF">2023-01-04T15:01:25Z</dcterms:modified>
</cp:coreProperties>
</file>